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62" r:id="rId3"/>
    <p:sldId id="268" r:id="rId4"/>
    <p:sldId id="279" r:id="rId5"/>
    <p:sldId id="280" r:id="rId6"/>
    <p:sldId id="269" r:id="rId7"/>
    <p:sldId id="281" r:id="rId8"/>
    <p:sldId id="282" r:id="rId9"/>
    <p:sldId id="283" r:id="rId10"/>
    <p:sldId id="284" r:id="rId11"/>
    <p:sldId id="285" r:id="rId12"/>
    <p:sldId id="286" r:id="rId13"/>
    <p:sldId id="287" r:id="rId14"/>
    <p:sldId id="288" r:id="rId15"/>
    <p:sldId id="278" r:id="rId16"/>
    <p:sldId id="289" r:id="rId17"/>
    <p:sldId id="26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651"/>
    <a:srgbClr val="007B3B"/>
    <a:srgbClr val="00713A"/>
    <a:srgbClr val="068817"/>
    <a:srgbClr val="079418"/>
    <a:srgbClr val="74C427"/>
    <a:srgbClr val="A6C44B"/>
    <a:srgbClr val="8AC4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70AD1B-D910-402F-B0AF-09FC6DF0213A}" v="20" dt="2021-04-28T07:53:36.0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32"/>
    <p:restoredTop sz="94532"/>
  </p:normalViewPr>
  <p:slideViewPr>
    <p:cSldViewPr snapToGrid="0" snapToObjects="1">
      <p:cViewPr varScale="1">
        <p:scale>
          <a:sx n="81" d="100"/>
          <a:sy n="81" d="100"/>
        </p:scale>
        <p:origin x="82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itchuka, Aditya" userId="88837c13-2b42-4543-a537-6aeca3ac2264" providerId="ADAL" clId="{DA70AD1B-D910-402F-B0AF-09FC6DF0213A}"/>
    <pc:docChg chg="undo redo custSel addSld delSld modSld">
      <pc:chgData name="Pitchuka, Aditya" userId="88837c13-2b42-4543-a537-6aeca3ac2264" providerId="ADAL" clId="{DA70AD1B-D910-402F-B0AF-09FC6DF0213A}" dt="2021-04-28T21:42:15.947" v="421" actId="1038"/>
      <pc:docMkLst>
        <pc:docMk/>
      </pc:docMkLst>
      <pc:sldChg chg="modSp mod">
        <pc:chgData name="Pitchuka, Aditya" userId="88837c13-2b42-4543-a537-6aeca3ac2264" providerId="ADAL" clId="{DA70AD1B-D910-402F-B0AF-09FC6DF0213A}" dt="2021-04-28T06:53:44.668" v="278" actId="404"/>
        <pc:sldMkLst>
          <pc:docMk/>
          <pc:sldMk cId="3512604077" sldId="262"/>
        </pc:sldMkLst>
        <pc:spChg chg="mod">
          <ac:chgData name="Pitchuka, Aditya" userId="88837c13-2b42-4543-a537-6aeca3ac2264" providerId="ADAL" clId="{DA70AD1B-D910-402F-B0AF-09FC6DF0213A}" dt="2021-04-28T06:53:44.668" v="278" actId="404"/>
          <ac:spMkLst>
            <pc:docMk/>
            <pc:sldMk cId="3512604077" sldId="262"/>
            <ac:spMk id="7" creationId="{A7AD38CC-4F1C-48A1-AB51-7AEC952911E0}"/>
          </ac:spMkLst>
        </pc:spChg>
      </pc:sldChg>
      <pc:sldChg chg="modSp mod">
        <pc:chgData name="Pitchuka, Aditya" userId="88837c13-2b42-4543-a537-6aeca3ac2264" providerId="ADAL" clId="{DA70AD1B-D910-402F-B0AF-09FC6DF0213A}" dt="2021-04-28T06:53:49.831" v="280" actId="404"/>
        <pc:sldMkLst>
          <pc:docMk/>
          <pc:sldMk cId="12134207" sldId="268"/>
        </pc:sldMkLst>
        <pc:spChg chg="mod">
          <ac:chgData name="Pitchuka, Aditya" userId="88837c13-2b42-4543-a537-6aeca3ac2264" providerId="ADAL" clId="{DA70AD1B-D910-402F-B0AF-09FC6DF0213A}" dt="2021-04-28T06:53:49.831" v="280" actId="404"/>
          <ac:spMkLst>
            <pc:docMk/>
            <pc:sldMk cId="12134207" sldId="268"/>
            <ac:spMk id="7" creationId="{A7AD38CC-4F1C-48A1-AB51-7AEC952911E0}"/>
          </ac:spMkLst>
        </pc:spChg>
      </pc:sldChg>
      <pc:sldChg chg="modSp mod">
        <pc:chgData name="Pitchuka, Aditya" userId="88837c13-2b42-4543-a537-6aeca3ac2264" providerId="ADAL" clId="{DA70AD1B-D910-402F-B0AF-09FC6DF0213A}" dt="2021-04-28T06:54:02.986" v="286" actId="404"/>
        <pc:sldMkLst>
          <pc:docMk/>
          <pc:sldMk cId="3686041765" sldId="269"/>
        </pc:sldMkLst>
        <pc:spChg chg="mod">
          <ac:chgData name="Pitchuka, Aditya" userId="88837c13-2b42-4543-a537-6aeca3ac2264" providerId="ADAL" clId="{DA70AD1B-D910-402F-B0AF-09FC6DF0213A}" dt="2021-04-28T06:54:02.986" v="286" actId="404"/>
          <ac:spMkLst>
            <pc:docMk/>
            <pc:sldMk cId="3686041765" sldId="269"/>
            <ac:spMk id="7" creationId="{A7AD38CC-4F1C-48A1-AB51-7AEC952911E0}"/>
          </ac:spMkLst>
        </pc:spChg>
      </pc:sldChg>
      <pc:sldChg chg="del">
        <pc:chgData name="Pitchuka, Aditya" userId="88837c13-2b42-4543-a537-6aeca3ac2264" providerId="ADAL" clId="{DA70AD1B-D910-402F-B0AF-09FC6DF0213A}" dt="2021-04-28T06:37:39.087" v="2" actId="47"/>
        <pc:sldMkLst>
          <pc:docMk/>
          <pc:sldMk cId="94544546" sldId="270"/>
        </pc:sldMkLst>
      </pc:sldChg>
      <pc:sldChg chg="del">
        <pc:chgData name="Pitchuka, Aditya" userId="88837c13-2b42-4543-a537-6aeca3ac2264" providerId="ADAL" clId="{DA70AD1B-D910-402F-B0AF-09FC6DF0213A}" dt="2021-04-28T06:37:36.255" v="1" actId="47"/>
        <pc:sldMkLst>
          <pc:docMk/>
          <pc:sldMk cId="1934740332" sldId="271"/>
        </pc:sldMkLst>
      </pc:sldChg>
      <pc:sldChg chg="del">
        <pc:chgData name="Pitchuka, Aditya" userId="88837c13-2b42-4543-a537-6aeca3ac2264" providerId="ADAL" clId="{DA70AD1B-D910-402F-B0AF-09FC6DF0213A}" dt="2021-04-28T06:37:32.354" v="0" actId="47"/>
        <pc:sldMkLst>
          <pc:docMk/>
          <pc:sldMk cId="3815217733" sldId="273"/>
        </pc:sldMkLst>
      </pc:sldChg>
      <pc:sldChg chg="del">
        <pc:chgData name="Pitchuka, Aditya" userId="88837c13-2b42-4543-a537-6aeca3ac2264" providerId="ADAL" clId="{DA70AD1B-D910-402F-B0AF-09FC6DF0213A}" dt="2021-04-28T06:37:32.354" v="0" actId="47"/>
        <pc:sldMkLst>
          <pc:docMk/>
          <pc:sldMk cId="1169822412" sldId="274"/>
        </pc:sldMkLst>
      </pc:sldChg>
      <pc:sldChg chg="del">
        <pc:chgData name="Pitchuka, Aditya" userId="88837c13-2b42-4543-a537-6aeca3ac2264" providerId="ADAL" clId="{DA70AD1B-D910-402F-B0AF-09FC6DF0213A}" dt="2021-04-28T06:37:32.354" v="0" actId="47"/>
        <pc:sldMkLst>
          <pc:docMk/>
          <pc:sldMk cId="3665580761" sldId="275"/>
        </pc:sldMkLst>
      </pc:sldChg>
      <pc:sldChg chg="del">
        <pc:chgData name="Pitchuka, Aditya" userId="88837c13-2b42-4543-a537-6aeca3ac2264" providerId="ADAL" clId="{DA70AD1B-D910-402F-B0AF-09FC6DF0213A}" dt="2021-04-28T06:37:32.354" v="0" actId="47"/>
        <pc:sldMkLst>
          <pc:docMk/>
          <pc:sldMk cId="4046527683" sldId="276"/>
        </pc:sldMkLst>
      </pc:sldChg>
      <pc:sldChg chg="del">
        <pc:chgData name="Pitchuka, Aditya" userId="88837c13-2b42-4543-a537-6aeca3ac2264" providerId="ADAL" clId="{DA70AD1B-D910-402F-B0AF-09FC6DF0213A}" dt="2021-04-28T06:37:32.354" v="0" actId="47"/>
        <pc:sldMkLst>
          <pc:docMk/>
          <pc:sldMk cId="1204209180" sldId="277"/>
        </pc:sldMkLst>
      </pc:sldChg>
      <pc:sldChg chg="modSp mod">
        <pc:chgData name="Pitchuka, Aditya" userId="88837c13-2b42-4543-a537-6aeca3ac2264" providerId="ADAL" clId="{DA70AD1B-D910-402F-B0AF-09FC6DF0213A}" dt="2021-04-28T06:55:41.797" v="309"/>
        <pc:sldMkLst>
          <pc:docMk/>
          <pc:sldMk cId="168060020" sldId="278"/>
        </pc:sldMkLst>
        <pc:spChg chg="mod">
          <ac:chgData name="Pitchuka, Aditya" userId="88837c13-2b42-4543-a537-6aeca3ac2264" providerId="ADAL" clId="{DA70AD1B-D910-402F-B0AF-09FC6DF0213A}" dt="2021-04-28T06:55:41.797" v="309"/>
          <ac:spMkLst>
            <pc:docMk/>
            <pc:sldMk cId="168060020" sldId="278"/>
            <ac:spMk id="3" creationId="{75DB1086-1365-B942-BFE2-A2552509A3D9}"/>
          </ac:spMkLst>
        </pc:spChg>
        <pc:spChg chg="mod">
          <ac:chgData name="Pitchuka, Aditya" userId="88837c13-2b42-4543-a537-6aeca3ac2264" providerId="ADAL" clId="{DA70AD1B-D910-402F-B0AF-09FC6DF0213A}" dt="2021-04-28T06:55:33.575" v="304" actId="255"/>
          <ac:spMkLst>
            <pc:docMk/>
            <pc:sldMk cId="168060020" sldId="278"/>
            <ac:spMk id="7" creationId="{A7AD38CC-4F1C-48A1-AB51-7AEC952911E0}"/>
          </ac:spMkLst>
        </pc:spChg>
      </pc:sldChg>
      <pc:sldChg chg="modSp mod">
        <pc:chgData name="Pitchuka, Aditya" userId="88837c13-2b42-4543-a537-6aeca3ac2264" providerId="ADAL" clId="{DA70AD1B-D910-402F-B0AF-09FC6DF0213A}" dt="2021-04-28T06:53:54.148" v="282" actId="404"/>
        <pc:sldMkLst>
          <pc:docMk/>
          <pc:sldMk cId="3774052108" sldId="279"/>
        </pc:sldMkLst>
        <pc:spChg chg="mod">
          <ac:chgData name="Pitchuka, Aditya" userId="88837c13-2b42-4543-a537-6aeca3ac2264" providerId="ADAL" clId="{DA70AD1B-D910-402F-B0AF-09FC6DF0213A}" dt="2021-04-28T06:53:54.148" v="282" actId="404"/>
          <ac:spMkLst>
            <pc:docMk/>
            <pc:sldMk cId="3774052108" sldId="279"/>
            <ac:spMk id="7" creationId="{A7AD38CC-4F1C-48A1-AB51-7AEC952911E0}"/>
          </ac:spMkLst>
        </pc:spChg>
      </pc:sldChg>
      <pc:sldChg chg="modSp mod">
        <pc:chgData name="Pitchuka, Aditya" userId="88837c13-2b42-4543-a537-6aeca3ac2264" providerId="ADAL" clId="{DA70AD1B-D910-402F-B0AF-09FC6DF0213A}" dt="2021-04-28T06:53:57.930" v="284" actId="404"/>
        <pc:sldMkLst>
          <pc:docMk/>
          <pc:sldMk cId="174201101" sldId="280"/>
        </pc:sldMkLst>
        <pc:spChg chg="mod">
          <ac:chgData name="Pitchuka, Aditya" userId="88837c13-2b42-4543-a537-6aeca3ac2264" providerId="ADAL" clId="{DA70AD1B-D910-402F-B0AF-09FC6DF0213A}" dt="2021-04-28T06:53:57.930" v="284" actId="404"/>
          <ac:spMkLst>
            <pc:docMk/>
            <pc:sldMk cId="174201101" sldId="280"/>
            <ac:spMk id="7" creationId="{A7AD38CC-4F1C-48A1-AB51-7AEC952911E0}"/>
          </ac:spMkLst>
        </pc:spChg>
      </pc:sldChg>
      <pc:sldChg chg="addSp delSp modSp add mod">
        <pc:chgData name="Pitchuka, Aditya" userId="88837c13-2b42-4543-a537-6aeca3ac2264" providerId="ADAL" clId="{DA70AD1B-D910-402F-B0AF-09FC6DF0213A}" dt="2021-04-28T06:54:07.136" v="288" actId="404"/>
        <pc:sldMkLst>
          <pc:docMk/>
          <pc:sldMk cId="4263295064" sldId="281"/>
        </pc:sldMkLst>
        <pc:spChg chg="del mod">
          <ac:chgData name="Pitchuka, Aditya" userId="88837c13-2b42-4543-a537-6aeca3ac2264" providerId="ADAL" clId="{DA70AD1B-D910-402F-B0AF-09FC6DF0213A}" dt="2021-04-28T06:38:04.492" v="30"/>
          <ac:spMkLst>
            <pc:docMk/>
            <pc:sldMk cId="4263295064" sldId="281"/>
            <ac:spMk id="3" creationId="{75DB1086-1365-B942-BFE2-A2552509A3D9}"/>
          </ac:spMkLst>
        </pc:spChg>
        <pc:spChg chg="mod">
          <ac:chgData name="Pitchuka, Aditya" userId="88837c13-2b42-4543-a537-6aeca3ac2264" providerId="ADAL" clId="{DA70AD1B-D910-402F-B0AF-09FC6DF0213A}" dt="2021-04-28T06:54:07.136" v="288" actId="404"/>
          <ac:spMkLst>
            <pc:docMk/>
            <pc:sldMk cId="4263295064" sldId="281"/>
            <ac:spMk id="7" creationId="{A7AD38CC-4F1C-48A1-AB51-7AEC952911E0}"/>
          </ac:spMkLst>
        </pc:spChg>
        <pc:picChg chg="add mod">
          <ac:chgData name="Pitchuka, Aditya" userId="88837c13-2b42-4543-a537-6aeca3ac2264" providerId="ADAL" clId="{DA70AD1B-D910-402F-B0AF-09FC6DF0213A}" dt="2021-04-28T06:38:04.492" v="30"/>
          <ac:picMkLst>
            <pc:docMk/>
            <pc:sldMk cId="4263295064" sldId="281"/>
            <ac:picMk id="1026" creationId="{C44A04A7-1002-4B6A-811E-3F1CE7042AF1}"/>
          </ac:picMkLst>
        </pc:picChg>
      </pc:sldChg>
      <pc:sldChg chg="modSp add mod">
        <pc:chgData name="Pitchuka, Aditya" userId="88837c13-2b42-4543-a537-6aeca3ac2264" providerId="ADAL" clId="{DA70AD1B-D910-402F-B0AF-09FC6DF0213A}" dt="2021-04-28T06:54:11.393" v="290" actId="404"/>
        <pc:sldMkLst>
          <pc:docMk/>
          <pc:sldMk cId="1088614163" sldId="282"/>
        </pc:sldMkLst>
        <pc:spChg chg="mod">
          <ac:chgData name="Pitchuka, Aditya" userId="88837c13-2b42-4543-a537-6aeca3ac2264" providerId="ADAL" clId="{DA70AD1B-D910-402F-B0AF-09FC6DF0213A}" dt="2021-04-28T06:38:40.312" v="81"/>
          <ac:spMkLst>
            <pc:docMk/>
            <pc:sldMk cId="1088614163" sldId="282"/>
            <ac:spMk id="3" creationId="{75DB1086-1365-B942-BFE2-A2552509A3D9}"/>
          </ac:spMkLst>
        </pc:spChg>
        <pc:spChg chg="mod">
          <ac:chgData name="Pitchuka, Aditya" userId="88837c13-2b42-4543-a537-6aeca3ac2264" providerId="ADAL" clId="{DA70AD1B-D910-402F-B0AF-09FC6DF0213A}" dt="2021-04-28T06:54:11.393" v="290" actId="404"/>
          <ac:spMkLst>
            <pc:docMk/>
            <pc:sldMk cId="1088614163" sldId="282"/>
            <ac:spMk id="7" creationId="{A7AD38CC-4F1C-48A1-AB51-7AEC952911E0}"/>
          </ac:spMkLst>
        </pc:spChg>
      </pc:sldChg>
      <pc:sldChg chg="modSp add mod">
        <pc:chgData name="Pitchuka, Aditya" userId="88837c13-2b42-4543-a537-6aeca3ac2264" providerId="ADAL" clId="{DA70AD1B-D910-402F-B0AF-09FC6DF0213A}" dt="2021-04-28T06:43:05.296" v="132" actId="313"/>
        <pc:sldMkLst>
          <pc:docMk/>
          <pc:sldMk cId="1522980779" sldId="283"/>
        </pc:sldMkLst>
        <pc:spChg chg="mod">
          <ac:chgData name="Pitchuka, Aditya" userId="88837c13-2b42-4543-a537-6aeca3ac2264" providerId="ADAL" clId="{DA70AD1B-D910-402F-B0AF-09FC6DF0213A}" dt="2021-04-28T06:43:05.296" v="132" actId="313"/>
          <ac:spMkLst>
            <pc:docMk/>
            <pc:sldMk cId="1522980779" sldId="283"/>
            <ac:spMk id="3" creationId="{75DB1086-1365-B942-BFE2-A2552509A3D9}"/>
          </ac:spMkLst>
        </pc:spChg>
        <pc:spChg chg="mod">
          <ac:chgData name="Pitchuka, Aditya" userId="88837c13-2b42-4543-a537-6aeca3ac2264" providerId="ADAL" clId="{DA70AD1B-D910-402F-B0AF-09FC6DF0213A}" dt="2021-04-28T06:42:39.639" v="121" actId="20577"/>
          <ac:spMkLst>
            <pc:docMk/>
            <pc:sldMk cId="1522980779" sldId="283"/>
            <ac:spMk id="7" creationId="{A7AD38CC-4F1C-48A1-AB51-7AEC952911E0}"/>
          </ac:spMkLst>
        </pc:spChg>
      </pc:sldChg>
      <pc:sldChg chg="addSp modSp add mod">
        <pc:chgData name="Pitchuka, Aditya" userId="88837c13-2b42-4543-a537-6aeca3ac2264" providerId="ADAL" clId="{DA70AD1B-D910-402F-B0AF-09FC6DF0213A}" dt="2021-04-28T06:45:10.339" v="185" actId="404"/>
        <pc:sldMkLst>
          <pc:docMk/>
          <pc:sldMk cId="3274584744" sldId="284"/>
        </pc:sldMkLst>
        <pc:spChg chg="mod">
          <ac:chgData name="Pitchuka, Aditya" userId="88837c13-2b42-4543-a537-6aeca3ac2264" providerId="ADAL" clId="{DA70AD1B-D910-402F-B0AF-09FC6DF0213A}" dt="2021-04-28T06:45:10.339" v="185" actId="404"/>
          <ac:spMkLst>
            <pc:docMk/>
            <pc:sldMk cId="3274584744" sldId="284"/>
            <ac:spMk id="3" creationId="{75DB1086-1365-B942-BFE2-A2552509A3D9}"/>
          </ac:spMkLst>
        </pc:spChg>
        <pc:spChg chg="mod">
          <ac:chgData name="Pitchuka, Aditya" userId="88837c13-2b42-4543-a537-6aeca3ac2264" providerId="ADAL" clId="{DA70AD1B-D910-402F-B0AF-09FC6DF0213A}" dt="2021-04-28T06:43:41.359" v="147" actId="20577"/>
          <ac:spMkLst>
            <pc:docMk/>
            <pc:sldMk cId="3274584744" sldId="284"/>
            <ac:spMk id="7" creationId="{A7AD38CC-4F1C-48A1-AB51-7AEC952911E0}"/>
          </ac:spMkLst>
        </pc:spChg>
        <pc:picChg chg="add mod">
          <ac:chgData name="Pitchuka, Aditya" userId="88837c13-2b42-4543-a537-6aeca3ac2264" providerId="ADAL" clId="{DA70AD1B-D910-402F-B0AF-09FC6DF0213A}" dt="2021-04-28T06:44:36.090" v="160" actId="14100"/>
          <ac:picMkLst>
            <pc:docMk/>
            <pc:sldMk cId="3274584744" sldId="284"/>
            <ac:picMk id="5" creationId="{F7603CD0-C5CC-4BD7-B37F-43BB732CFC3A}"/>
          </ac:picMkLst>
        </pc:picChg>
      </pc:sldChg>
      <pc:sldChg chg="addSp delSp modSp add mod">
        <pc:chgData name="Pitchuka, Aditya" userId="88837c13-2b42-4543-a537-6aeca3ac2264" providerId="ADAL" clId="{DA70AD1B-D910-402F-B0AF-09FC6DF0213A}" dt="2021-04-28T21:42:15.947" v="421" actId="1038"/>
        <pc:sldMkLst>
          <pc:docMk/>
          <pc:sldMk cId="3665091715" sldId="285"/>
        </pc:sldMkLst>
        <pc:spChg chg="mod">
          <ac:chgData name="Pitchuka, Aditya" userId="88837c13-2b42-4543-a537-6aeca3ac2264" providerId="ADAL" clId="{DA70AD1B-D910-402F-B0AF-09FC6DF0213A}" dt="2021-04-28T21:40:27.948" v="419" actId="1076"/>
          <ac:spMkLst>
            <pc:docMk/>
            <pc:sldMk cId="3665091715" sldId="285"/>
            <ac:spMk id="3" creationId="{75DB1086-1365-B942-BFE2-A2552509A3D9}"/>
          </ac:spMkLst>
        </pc:spChg>
        <pc:spChg chg="add del mod">
          <ac:chgData name="Pitchuka, Aditya" userId="88837c13-2b42-4543-a537-6aeca3ac2264" providerId="ADAL" clId="{DA70AD1B-D910-402F-B0AF-09FC6DF0213A}" dt="2021-04-28T06:50:27.915" v="188" actId="478"/>
          <ac:spMkLst>
            <pc:docMk/>
            <pc:sldMk cId="3665091715" sldId="285"/>
            <ac:spMk id="5" creationId="{0E8E8C81-9527-42A3-AA11-D13B4E3821B5}"/>
          </ac:spMkLst>
        </pc:spChg>
        <pc:spChg chg="del">
          <ac:chgData name="Pitchuka, Aditya" userId="88837c13-2b42-4543-a537-6aeca3ac2264" providerId="ADAL" clId="{DA70AD1B-D910-402F-B0AF-09FC6DF0213A}" dt="2021-04-28T06:50:21.357" v="187" actId="478"/>
          <ac:spMkLst>
            <pc:docMk/>
            <pc:sldMk cId="3665091715" sldId="285"/>
            <ac:spMk id="7" creationId="{A7AD38CC-4F1C-48A1-AB51-7AEC952911E0}"/>
          </ac:spMkLst>
        </pc:spChg>
        <pc:spChg chg="add mod">
          <ac:chgData name="Pitchuka, Aditya" userId="88837c13-2b42-4543-a537-6aeca3ac2264" providerId="ADAL" clId="{DA70AD1B-D910-402F-B0AF-09FC6DF0213A}" dt="2021-04-28T06:51:48.511" v="209" actId="1076"/>
          <ac:spMkLst>
            <pc:docMk/>
            <pc:sldMk cId="3665091715" sldId="285"/>
            <ac:spMk id="10" creationId="{219FD54E-4F95-4604-8E7D-34189828343B}"/>
          </ac:spMkLst>
        </pc:spChg>
        <pc:picChg chg="add mod">
          <ac:chgData name="Pitchuka, Aditya" userId="88837c13-2b42-4543-a537-6aeca3ac2264" providerId="ADAL" clId="{DA70AD1B-D910-402F-B0AF-09FC6DF0213A}" dt="2021-04-28T21:42:15.947" v="421" actId="1038"/>
          <ac:picMkLst>
            <pc:docMk/>
            <pc:sldMk cId="3665091715" sldId="285"/>
            <ac:picMk id="8" creationId="{7E39F81A-6AEE-40E5-83E8-536E4AEE55F3}"/>
          </ac:picMkLst>
        </pc:picChg>
      </pc:sldChg>
      <pc:sldChg chg="modSp add mod">
        <pc:chgData name="Pitchuka, Aditya" userId="88837c13-2b42-4543-a537-6aeca3ac2264" providerId="ADAL" clId="{DA70AD1B-D910-402F-B0AF-09FC6DF0213A}" dt="2021-04-28T06:53:14.970" v="268"/>
        <pc:sldMkLst>
          <pc:docMk/>
          <pc:sldMk cId="404817611" sldId="286"/>
        </pc:sldMkLst>
        <pc:spChg chg="mod">
          <ac:chgData name="Pitchuka, Aditya" userId="88837c13-2b42-4543-a537-6aeca3ac2264" providerId="ADAL" clId="{DA70AD1B-D910-402F-B0AF-09FC6DF0213A}" dt="2021-04-28T06:53:14.970" v="268"/>
          <ac:spMkLst>
            <pc:docMk/>
            <pc:sldMk cId="404817611" sldId="286"/>
            <ac:spMk id="3" creationId="{75DB1086-1365-B942-BFE2-A2552509A3D9}"/>
          </ac:spMkLst>
        </pc:spChg>
        <pc:spChg chg="mod">
          <ac:chgData name="Pitchuka, Aditya" userId="88837c13-2b42-4543-a537-6aeca3ac2264" providerId="ADAL" clId="{DA70AD1B-D910-402F-B0AF-09FC6DF0213A}" dt="2021-04-28T06:52:54.190" v="260" actId="20577"/>
          <ac:spMkLst>
            <pc:docMk/>
            <pc:sldMk cId="404817611" sldId="286"/>
            <ac:spMk id="7" creationId="{A7AD38CC-4F1C-48A1-AB51-7AEC952911E0}"/>
          </ac:spMkLst>
        </pc:spChg>
      </pc:sldChg>
      <pc:sldChg chg="addSp delSp modSp add mod">
        <pc:chgData name="Pitchuka, Aditya" userId="88837c13-2b42-4543-a537-6aeca3ac2264" providerId="ADAL" clId="{DA70AD1B-D910-402F-B0AF-09FC6DF0213A}" dt="2021-04-28T07:53:39.379" v="418" actId="962"/>
        <pc:sldMkLst>
          <pc:docMk/>
          <pc:sldMk cId="2541487959" sldId="287"/>
        </pc:sldMkLst>
        <pc:spChg chg="mod">
          <ac:chgData name="Pitchuka, Aditya" userId="88837c13-2b42-4543-a537-6aeca3ac2264" providerId="ADAL" clId="{DA70AD1B-D910-402F-B0AF-09FC6DF0213A}" dt="2021-04-28T07:52:12.828" v="407" actId="20577"/>
          <ac:spMkLst>
            <pc:docMk/>
            <pc:sldMk cId="2541487959" sldId="287"/>
            <ac:spMk id="3" creationId="{75DB1086-1365-B942-BFE2-A2552509A3D9}"/>
          </ac:spMkLst>
        </pc:spChg>
        <pc:spChg chg="mod">
          <ac:chgData name="Pitchuka, Aditya" userId="88837c13-2b42-4543-a537-6aeca3ac2264" providerId="ADAL" clId="{DA70AD1B-D910-402F-B0AF-09FC6DF0213A}" dt="2021-04-28T06:53:37.059" v="276" actId="20577"/>
          <ac:spMkLst>
            <pc:docMk/>
            <pc:sldMk cId="2541487959" sldId="287"/>
            <ac:spMk id="7" creationId="{A7AD38CC-4F1C-48A1-AB51-7AEC952911E0}"/>
          </ac:spMkLst>
        </pc:spChg>
        <pc:picChg chg="add mod">
          <ac:chgData name="Pitchuka, Aditya" userId="88837c13-2b42-4543-a537-6aeca3ac2264" providerId="ADAL" clId="{DA70AD1B-D910-402F-B0AF-09FC6DF0213A}" dt="2021-04-28T07:53:39.379" v="418" actId="962"/>
          <ac:picMkLst>
            <pc:docMk/>
            <pc:sldMk cId="2541487959" sldId="287"/>
            <ac:picMk id="5" creationId="{AEB46BE8-FB16-43B5-AE9E-A18D831F4020}"/>
          </ac:picMkLst>
        </pc:picChg>
        <pc:picChg chg="add del">
          <ac:chgData name="Pitchuka, Aditya" userId="88837c13-2b42-4543-a537-6aeca3ac2264" providerId="ADAL" clId="{DA70AD1B-D910-402F-B0AF-09FC6DF0213A}" dt="2021-04-28T07:53:01.506" v="415" actId="478"/>
          <ac:picMkLst>
            <pc:docMk/>
            <pc:sldMk cId="2541487959" sldId="287"/>
            <ac:picMk id="2050" creationId="{87F9770A-6742-4BBA-8096-4156850DA0EB}"/>
          </ac:picMkLst>
        </pc:picChg>
      </pc:sldChg>
      <pc:sldChg chg="addSp delSp modSp new mod setBg">
        <pc:chgData name="Pitchuka, Aditya" userId="88837c13-2b42-4543-a537-6aeca3ac2264" providerId="ADAL" clId="{DA70AD1B-D910-402F-B0AF-09FC6DF0213A}" dt="2021-04-28T07:52:40.510" v="414" actId="26606"/>
        <pc:sldMkLst>
          <pc:docMk/>
          <pc:sldMk cId="1737782377" sldId="288"/>
        </pc:sldMkLst>
        <pc:spChg chg="mod ord">
          <ac:chgData name="Pitchuka, Aditya" userId="88837c13-2b42-4543-a537-6aeca3ac2264" providerId="ADAL" clId="{DA70AD1B-D910-402F-B0AF-09FC6DF0213A}" dt="2021-04-28T07:52:40.510" v="414" actId="26606"/>
          <ac:spMkLst>
            <pc:docMk/>
            <pc:sldMk cId="1737782377" sldId="288"/>
            <ac:spMk id="2" creationId="{88B93E18-10E7-49A3-A3D0-9A9549569CD5}"/>
          </ac:spMkLst>
        </pc:spChg>
        <pc:spChg chg="add del">
          <ac:chgData name="Pitchuka, Aditya" userId="88837c13-2b42-4543-a537-6aeca3ac2264" providerId="ADAL" clId="{DA70AD1B-D910-402F-B0AF-09FC6DF0213A}" dt="2021-04-28T07:52:40.510" v="414" actId="26606"/>
          <ac:spMkLst>
            <pc:docMk/>
            <pc:sldMk cId="1737782377" sldId="288"/>
            <ac:spMk id="73" creationId="{42A4FC2C-047E-45A5-965D-8E1E3BF09BC6}"/>
          </ac:spMkLst>
        </pc:spChg>
        <pc:spChg chg="add del">
          <ac:chgData name="Pitchuka, Aditya" userId="88837c13-2b42-4543-a537-6aeca3ac2264" providerId="ADAL" clId="{DA70AD1B-D910-402F-B0AF-09FC6DF0213A}" dt="2021-04-28T07:52:39.048" v="411" actId="26606"/>
          <ac:spMkLst>
            <pc:docMk/>
            <pc:sldMk cId="1737782377" sldId="288"/>
            <ac:spMk id="139" creationId="{42A4FC2C-047E-45A5-965D-8E1E3BF09BC6}"/>
          </ac:spMkLst>
        </pc:spChg>
        <pc:spChg chg="add">
          <ac:chgData name="Pitchuka, Aditya" userId="88837c13-2b42-4543-a537-6aeca3ac2264" providerId="ADAL" clId="{DA70AD1B-D910-402F-B0AF-09FC6DF0213A}" dt="2021-04-28T07:52:40.510" v="414" actId="26606"/>
          <ac:spMkLst>
            <pc:docMk/>
            <pc:sldMk cId="1737782377" sldId="288"/>
            <ac:spMk id="3080" creationId="{42A4FC2C-047E-45A5-965D-8E1E3BF09BC6}"/>
          </ac:spMkLst>
        </pc:spChg>
        <pc:picChg chg="add del">
          <ac:chgData name="Pitchuka, Aditya" userId="88837c13-2b42-4543-a537-6aeca3ac2264" providerId="ADAL" clId="{DA70AD1B-D910-402F-B0AF-09FC6DF0213A}" dt="2021-04-28T06:55:07.318" v="301"/>
          <ac:picMkLst>
            <pc:docMk/>
            <pc:sldMk cId="1737782377" sldId="288"/>
            <ac:picMk id="3074" creationId="{3A084CD8-7688-4DAF-999E-517165BBFC9A}"/>
          </ac:picMkLst>
        </pc:picChg>
        <pc:picChg chg="add del mod">
          <ac:chgData name="Pitchuka, Aditya" userId="88837c13-2b42-4543-a537-6aeca3ac2264" providerId="ADAL" clId="{DA70AD1B-D910-402F-B0AF-09FC6DF0213A}" dt="2021-04-28T07:52:27.712" v="408" actId="478"/>
          <ac:picMkLst>
            <pc:docMk/>
            <pc:sldMk cId="1737782377" sldId="288"/>
            <ac:picMk id="3076" creationId="{14DEBE01-07C5-4ECF-BE3B-450A0542E5FE}"/>
          </ac:picMkLst>
        </pc:picChg>
        <pc:picChg chg="add mod">
          <ac:chgData name="Pitchuka, Aditya" userId="88837c13-2b42-4543-a537-6aeca3ac2264" providerId="ADAL" clId="{DA70AD1B-D910-402F-B0AF-09FC6DF0213A}" dt="2021-04-28T07:52:40.510" v="414" actId="26606"/>
          <ac:picMkLst>
            <pc:docMk/>
            <pc:sldMk cId="1737782377" sldId="288"/>
            <ac:picMk id="3078" creationId="{0C944A67-50FB-4EBA-81F1-5843C8CB6A8E}"/>
          </ac:picMkLst>
        </pc:picChg>
      </pc:sldChg>
      <pc:sldChg chg="modSp add mod">
        <pc:chgData name="Pitchuka, Aditya" userId="88837c13-2b42-4543-a537-6aeca3ac2264" providerId="ADAL" clId="{DA70AD1B-D910-402F-B0AF-09FC6DF0213A}" dt="2021-04-28T06:56:21.107" v="331" actId="12"/>
        <pc:sldMkLst>
          <pc:docMk/>
          <pc:sldMk cId="886006641" sldId="289"/>
        </pc:sldMkLst>
        <pc:spChg chg="mod">
          <ac:chgData name="Pitchuka, Aditya" userId="88837c13-2b42-4543-a537-6aeca3ac2264" providerId="ADAL" clId="{DA70AD1B-D910-402F-B0AF-09FC6DF0213A}" dt="2021-04-28T06:56:21.107" v="331" actId="12"/>
          <ac:spMkLst>
            <pc:docMk/>
            <pc:sldMk cId="886006641" sldId="289"/>
            <ac:spMk id="3" creationId="{75DB1086-1365-B942-BFE2-A2552509A3D9}"/>
          </ac:spMkLst>
        </pc:spChg>
        <pc:spChg chg="mod">
          <ac:chgData name="Pitchuka, Aditya" userId="88837c13-2b42-4543-a537-6aeca3ac2264" providerId="ADAL" clId="{DA70AD1B-D910-402F-B0AF-09FC6DF0213A}" dt="2021-04-28T06:56:03.543" v="322" actId="20577"/>
          <ac:spMkLst>
            <pc:docMk/>
            <pc:sldMk cId="886006641" sldId="289"/>
            <ac:spMk id="7" creationId="{A7AD38CC-4F1C-48A1-AB51-7AEC952911E0}"/>
          </ac:spMkLst>
        </pc:spChg>
      </pc:sldChg>
    </pc:docChg>
  </pc:docChgLst>
</pc:chgInfo>
</file>

<file path=ppt/media/image5.png>
</file>

<file path=ppt/media/image6.tmp>
</file>

<file path=ppt/media/image7.tmp>
</file>

<file path=ppt/media/image8.tm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9F0A63-798F-4220-BDF6-4F2A310BE513}" type="datetimeFigureOut">
              <a:rPr lang="en-US" smtClean="0"/>
              <a:t>4/28/2021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21ACC4-E66A-45E9-847A-A5289B8226FE}" type="slidenum">
              <a:rPr lang="en-US" smtClean="0"/>
              <a:t>‹#›</a:t>
            </a:fld>
            <a:endParaRPr lang="en-US"/>
          </a:p>
        </p:txBody>
      </p:sp>
    </p:spTree>
    <p:extLst>
      <p:ext uri="{BB962C8B-B14F-4D97-AF65-F5344CB8AC3E}">
        <p14:creationId xmlns:p14="http://schemas.microsoft.com/office/powerpoint/2010/main" val="3863053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DB274-ECD9-6844-9790-21A98E226B3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B71F342-481B-6046-AC35-EAEC748157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B2C935-632D-5245-A926-94951C6CF1AC}"/>
              </a:ext>
            </a:extLst>
          </p:cNvPr>
          <p:cNvSpPr>
            <a:spLocks noGrp="1"/>
          </p:cNvSpPr>
          <p:nvPr>
            <p:ph type="dt" sz="half" idx="10"/>
          </p:nvPr>
        </p:nvSpPr>
        <p:spPr/>
        <p:txBody>
          <a:bodyPr/>
          <a:lstStyle/>
          <a:p>
            <a:fld id="{3A7DEE86-343E-4E52-A9F2-5D2AFC375F8E}" type="datetime1">
              <a:rPr lang="en-US" smtClean="0"/>
              <a:t>4/28/2021</a:t>
            </a:fld>
            <a:endParaRPr lang="en-US"/>
          </a:p>
        </p:txBody>
      </p:sp>
      <p:sp>
        <p:nvSpPr>
          <p:cNvPr id="5" name="Footer Placeholder 4">
            <a:extLst>
              <a:ext uri="{FF2B5EF4-FFF2-40B4-BE49-F238E27FC236}">
                <a16:creationId xmlns:a16="http://schemas.microsoft.com/office/drawing/2014/main" id="{DEFE5520-4DEB-FD4B-9F22-EB7C51525F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8256D7-680F-CB4B-B10E-1D6FFA76A373}"/>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353650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1FA28-CC45-F14D-ADC5-88A589FABF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1DB90E-8EE2-7442-BE25-64F438EED9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90B67D-8C42-0146-A757-97FBF60C0D1E}"/>
              </a:ext>
            </a:extLst>
          </p:cNvPr>
          <p:cNvSpPr>
            <a:spLocks noGrp="1"/>
          </p:cNvSpPr>
          <p:nvPr>
            <p:ph type="dt" sz="half" idx="10"/>
          </p:nvPr>
        </p:nvSpPr>
        <p:spPr/>
        <p:txBody>
          <a:bodyPr/>
          <a:lstStyle/>
          <a:p>
            <a:fld id="{FDEFCB42-DC1C-4C4F-8BF5-58C19F445211}" type="datetime1">
              <a:rPr lang="en-US" smtClean="0"/>
              <a:t>4/28/2021</a:t>
            </a:fld>
            <a:endParaRPr lang="en-US"/>
          </a:p>
        </p:txBody>
      </p:sp>
      <p:sp>
        <p:nvSpPr>
          <p:cNvPr id="5" name="Footer Placeholder 4">
            <a:extLst>
              <a:ext uri="{FF2B5EF4-FFF2-40B4-BE49-F238E27FC236}">
                <a16:creationId xmlns:a16="http://schemas.microsoft.com/office/drawing/2014/main" id="{D18E126A-6778-D041-A7E0-9E73492BF2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B0A5F1-74BE-7F4C-BAE9-5E0A21738CEA}"/>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776973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230DE2-B4E8-9542-A63A-021B2333768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05F23E2-9DA6-7745-8D21-1B636935695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8D683C-E1FF-4F43-8D98-C271E6D7395A}"/>
              </a:ext>
            </a:extLst>
          </p:cNvPr>
          <p:cNvSpPr>
            <a:spLocks noGrp="1"/>
          </p:cNvSpPr>
          <p:nvPr>
            <p:ph type="dt" sz="half" idx="10"/>
          </p:nvPr>
        </p:nvSpPr>
        <p:spPr/>
        <p:txBody>
          <a:bodyPr/>
          <a:lstStyle/>
          <a:p>
            <a:fld id="{77B87E0D-AFDA-459C-902A-77C930534CBF}" type="datetime1">
              <a:rPr lang="en-US" smtClean="0"/>
              <a:t>4/28/2021</a:t>
            </a:fld>
            <a:endParaRPr lang="en-US"/>
          </a:p>
        </p:txBody>
      </p:sp>
      <p:sp>
        <p:nvSpPr>
          <p:cNvPr id="5" name="Footer Placeholder 4">
            <a:extLst>
              <a:ext uri="{FF2B5EF4-FFF2-40B4-BE49-F238E27FC236}">
                <a16:creationId xmlns:a16="http://schemas.microsoft.com/office/drawing/2014/main" id="{F640DC9B-8287-2E43-BFC8-208D4D3CB8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12AD24-758C-044A-BF6A-2B1330BB7B59}"/>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4024095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CC353-9FBE-5141-8529-377FCB0DA5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D30843-08AB-CC45-97F8-99A8E27BA12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E64518-F3DB-A744-B69B-BF882A572A17}"/>
              </a:ext>
            </a:extLst>
          </p:cNvPr>
          <p:cNvSpPr>
            <a:spLocks noGrp="1"/>
          </p:cNvSpPr>
          <p:nvPr>
            <p:ph type="dt" sz="half" idx="10"/>
          </p:nvPr>
        </p:nvSpPr>
        <p:spPr/>
        <p:txBody>
          <a:bodyPr/>
          <a:lstStyle/>
          <a:p>
            <a:fld id="{B30C5F76-5E10-4AEF-869E-0247C6F0D1CC}" type="datetime1">
              <a:rPr lang="en-US" smtClean="0"/>
              <a:t>4/28/2021</a:t>
            </a:fld>
            <a:endParaRPr lang="en-US"/>
          </a:p>
        </p:txBody>
      </p:sp>
      <p:sp>
        <p:nvSpPr>
          <p:cNvPr id="5" name="Footer Placeholder 4">
            <a:extLst>
              <a:ext uri="{FF2B5EF4-FFF2-40B4-BE49-F238E27FC236}">
                <a16:creationId xmlns:a16="http://schemas.microsoft.com/office/drawing/2014/main" id="{0DFA3B07-70E9-4A47-97A0-383E69C07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5EBA83-4E92-6144-A2C2-531FEF5981F2}"/>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71630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DF050-A008-D041-8679-9B7B4AD0D0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77D1FC5-B68F-274C-BB41-EE6FC346546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6407DBC-D1BC-924F-AB42-F07F6E6CFC79}"/>
              </a:ext>
            </a:extLst>
          </p:cNvPr>
          <p:cNvSpPr>
            <a:spLocks noGrp="1"/>
          </p:cNvSpPr>
          <p:nvPr>
            <p:ph type="dt" sz="half" idx="10"/>
          </p:nvPr>
        </p:nvSpPr>
        <p:spPr/>
        <p:txBody>
          <a:bodyPr/>
          <a:lstStyle/>
          <a:p>
            <a:fld id="{6257F169-01A6-4B1E-A47F-4A7155CB8565}" type="datetime1">
              <a:rPr lang="en-US" smtClean="0"/>
              <a:t>4/28/2021</a:t>
            </a:fld>
            <a:endParaRPr lang="en-US"/>
          </a:p>
        </p:txBody>
      </p:sp>
      <p:sp>
        <p:nvSpPr>
          <p:cNvPr id="5" name="Footer Placeholder 4">
            <a:extLst>
              <a:ext uri="{FF2B5EF4-FFF2-40B4-BE49-F238E27FC236}">
                <a16:creationId xmlns:a16="http://schemas.microsoft.com/office/drawing/2014/main" id="{29F9AC5E-374F-1045-8258-855EA19F15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85D3C0-ECB7-4049-B237-A50B432E0FED}"/>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759235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A6DFC-FC76-AA41-A84C-F496755B56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AD9D3A-21F0-4E40-8FC1-D9528CD437C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BB1EB2C-1ECD-F74F-82EE-AE5338B309F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DE6951-1B67-AD49-8D4D-58FF99B60470}"/>
              </a:ext>
            </a:extLst>
          </p:cNvPr>
          <p:cNvSpPr>
            <a:spLocks noGrp="1"/>
          </p:cNvSpPr>
          <p:nvPr>
            <p:ph type="dt" sz="half" idx="10"/>
          </p:nvPr>
        </p:nvSpPr>
        <p:spPr/>
        <p:txBody>
          <a:bodyPr/>
          <a:lstStyle/>
          <a:p>
            <a:fld id="{84C5E048-CB7C-4B00-84F5-39B102FE9781}" type="datetime1">
              <a:rPr lang="en-US" smtClean="0"/>
              <a:t>4/28/2021</a:t>
            </a:fld>
            <a:endParaRPr lang="en-US"/>
          </a:p>
        </p:txBody>
      </p:sp>
      <p:sp>
        <p:nvSpPr>
          <p:cNvPr id="6" name="Footer Placeholder 5">
            <a:extLst>
              <a:ext uri="{FF2B5EF4-FFF2-40B4-BE49-F238E27FC236}">
                <a16:creationId xmlns:a16="http://schemas.microsoft.com/office/drawing/2014/main" id="{3563D3E7-3115-F249-8615-5BB380A369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538C44-679D-054B-A50A-A5F49A6CCFA6}"/>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220618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D8597-00D1-9C45-A992-045A3BCF3FD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7D7F22F-BAD6-CA47-956E-3FEB21FD8C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FF811C0-F7D6-D04A-8F95-C9184FC81A4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E68642-809B-9844-B0DC-46C9DDE0D5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F5D80E5-D2D5-4947-934C-B181284E3B4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513D0AF-54FC-304C-8CDD-8D6A25A1A156}"/>
              </a:ext>
            </a:extLst>
          </p:cNvPr>
          <p:cNvSpPr>
            <a:spLocks noGrp="1"/>
          </p:cNvSpPr>
          <p:nvPr>
            <p:ph type="dt" sz="half" idx="10"/>
          </p:nvPr>
        </p:nvSpPr>
        <p:spPr/>
        <p:txBody>
          <a:bodyPr/>
          <a:lstStyle/>
          <a:p>
            <a:fld id="{5F5A94CA-0C3F-4F76-B54A-E9C7F5256EFE}" type="datetime1">
              <a:rPr lang="en-US" smtClean="0"/>
              <a:t>4/28/2021</a:t>
            </a:fld>
            <a:endParaRPr lang="en-US"/>
          </a:p>
        </p:txBody>
      </p:sp>
      <p:sp>
        <p:nvSpPr>
          <p:cNvPr id="8" name="Footer Placeholder 7">
            <a:extLst>
              <a:ext uri="{FF2B5EF4-FFF2-40B4-BE49-F238E27FC236}">
                <a16:creationId xmlns:a16="http://schemas.microsoft.com/office/drawing/2014/main" id="{FF9F3680-FC12-0948-B162-CF43770055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F586D9-BFB2-DB4B-B83A-08B319119852}"/>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2980404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16FD0-4A21-B64D-8605-6DFE78A6534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34D0E3-11DA-8245-88F0-87AC3D4CDA79}"/>
              </a:ext>
            </a:extLst>
          </p:cNvPr>
          <p:cNvSpPr>
            <a:spLocks noGrp="1"/>
          </p:cNvSpPr>
          <p:nvPr>
            <p:ph type="dt" sz="half" idx="10"/>
          </p:nvPr>
        </p:nvSpPr>
        <p:spPr/>
        <p:txBody>
          <a:bodyPr/>
          <a:lstStyle/>
          <a:p>
            <a:fld id="{CD742E04-E4B5-4DFB-A5EF-8521A604DB1B}" type="datetime1">
              <a:rPr lang="en-US" smtClean="0"/>
              <a:t>4/28/2021</a:t>
            </a:fld>
            <a:endParaRPr lang="en-US"/>
          </a:p>
        </p:txBody>
      </p:sp>
      <p:sp>
        <p:nvSpPr>
          <p:cNvPr id="4" name="Footer Placeholder 3">
            <a:extLst>
              <a:ext uri="{FF2B5EF4-FFF2-40B4-BE49-F238E27FC236}">
                <a16:creationId xmlns:a16="http://schemas.microsoft.com/office/drawing/2014/main" id="{E7F587B2-78B8-D540-ADCF-B3B99F7E52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52A16A-DDA8-124B-9300-37B5CE13AC1C}"/>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124108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E55749-D3F6-5B40-B60A-AD6835E75C79}"/>
              </a:ext>
            </a:extLst>
          </p:cNvPr>
          <p:cNvSpPr>
            <a:spLocks noGrp="1"/>
          </p:cNvSpPr>
          <p:nvPr>
            <p:ph type="dt" sz="half" idx="10"/>
          </p:nvPr>
        </p:nvSpPr>
        <p:spPr/>
        <p:txBody>
          <a:bodyPr/>
          <a:lstStyle/>
          <a:p>
            <a:fld id="{1203E67E-64DB-4E54-A06D-62800F9BC7D1}" type="datetime1">
              <a:rPr lang="en-US" smtClean="0"/>
              <a:t>4/28/2021</a:t>
            </a:fld>
            <a:endParaRPr lang="en-US"/>
          </a:p>
        </p:txBody>
      </p:sp>
      <p:sp>
        <p:nvSpPr>
          <p:cNvPr id="3" name="Footer Placeholder 2">
            <a:extLst>
              <a:ext uri="{FF2B5EF4-FFF2-40B4-BE49-F238E27FC236}">
                <a16:creationId xmlns:a16="http://schemas.microsoft.com/office/drawing/2014/main" id="{74328217-89D3-A345-901C-432A3E87EC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BDD66D9-C338-AE44-BBDD-60CB783A1D72}"/>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3584648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EF945-51BE-8E41-A001-8556328E04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FD31D16-F809-694B-8A56-EE18EDD3D6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6FB139-7CE6-4D46-9C0F-158A6D60CC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A1B1C3C-1F82-DD4C-AC61-765315FA2AEC}"/>
              </a:ext>
            </a:extLst>
          </p:cNvPr>
          <p:cNvSpPr>
            <a:spLocks noGrp="1"/>
          </p:cNvSpPr>
          <p:nvPr>
            <p:ph type="dt" sz="half" idx="10"/>
          </p:nvPr>
        </p:nvSpPr>
        <p:spPr/>
        <p:txBody>
          <a:bodyPr/>
          <a:lstStyle/>
          <a:p>
            <a:fld id="{E7729154-5495-40C2-8C85-6AB210CA44DA}" type="datetime1">
              <a:rPr lang="en-US" smtClean="0"/>
              <a:t>4/28/2021</a:t>
            </a:fld>
            <a:endParaRPr lang="en-US"/>
          </a:p>
        </p:txBody>
      </p:sp>
      <p:sp>
        <p:nvSpPr>
          <p:cNvPr id="6" name="Footer Placeholder 5">
            <a:extLst>
              <a:ext uri="{FF2B5EF4-FFF2-40B4-BE49-F238E27FC236}">
                <a16:creationId xmlns:a16="http://schemas.microsoft.com/office/drawing/2014/main" id="{E3865035-F317-3C4F-BE6B-DBA53E9FFB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6CEF8A-E308-904B-8554-2B093BAF3C44}"/>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38709068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1AD82-5A17-3442-A391-EAC94984A3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951955-18A8-AC41-94B9-B2603FDF84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E884506-8CF4-5B4E-B0B3-3B52DDCB0D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ED8C3ED-FF8B-274F-9D47-0425A93E8797}"/>
              </a:ext>
            </a:extLst>
          </p:cNvPr>
          <p:cNvSpPr>
            <a:spLocks noGrp="1"/>
          </p:cNvSpPr>
          <p:nvPr>
            <p:ph type="dt" sz="half" idx="10"/>
          </p:nvPr>
        </p:nvSpPr>
        <p:spPr/>
        <p:txBody>
          <a:bodyPr/>
          <a:lstStyle/>
          <a:p>
            <a:fld id="{42467C89-03EF-4D28-9729-C96E9EEC51ED}" type="datetime1">
              <a:rPr lang="en-US" smtClean="0"/>
              <a:t>4/28/2021</a:t>
            </a:fld>
            <a:endParaRPr lang="en-US"/>
          </a:p>
        </p:txBody>
      </p:sp>
      <p:sp>
        <p:nvSpPr>
          <p:cNvPr id="6" name="Footer Placeholder 5">
            <a:extLst>
              <a:ext uri="{FF2B5EF4-FFF2-40B4-BE49-F238E27FC236}">
                <a16:creationId xmlns:a16="http://schemas.microsoft.com/office/drawing/2014/main" id="{5CF9DCA7-07CA-7B42-989B-53A2AA2655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3F7C12-4324-B949-8183-E9B72EA48744}"/>
              </a:ext>
            </a:extLst>
          </p:cNvPr>
          <p:cNvSpPr>
            <a:spLocks noGrp="1"/>
          </p:cNvSpPr>
          <p:nvPr>
            <p:ph type="sldNum" sz="quarter" idx="12"/>
          </p:nvPr>
        </p:nvSpPr>
        <p:spPr/>
        <p:txBody>
          <a:bodyPr/>
          <a:lstStyle/>
          <a:p>
            <a:fld id="{F860F34E-4A79-A240-AEA8-3E29BB228B1B}" type="slidenum">
              <a:rPr lang="en-US" smtClean="0"/>
              <a:t>‹#›</a:t>
            </a:fld>
            <a:endParaRPr lang="en-US"/>
          </a:p>
        </p:txBody>
      </p:sp>
    </p:spTree>
    <p:extLst>
      <p:ext uri="{BB962C8B-B14F-4D97-AF65-F5344CB8AC3E}">
        <p14:creationId xmlns:p14="http://schemas.microsoft.com/office/powerpoint/2010/main" val="12819410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732FA-7F9B-6447-A218-D2AAD07F08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BFBFB8C-7133-5948-A11E-0C2B393FA7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88C691-56B7-4549-B5F1-C735DF3E2A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B92BCB-8B05-4411-A8CB-9FBE5DB08B39}" type="datetime1">
              <a:rPr lang="en-US" smtClean="0"/>
              <a:t>4/28/2021</a:t>
            </a:fld>
            <a:endParaRPr lang="en-US"/>
          </a:p>
        </p:txBody>
      </p:sp>
      <p:sp>
        <p:nvSpPr>
          <p:cNvPr id="5" name="Footer Placeholder 4">
            <a:extLst>
              <a:ext uri="{FF2B5EF4-FFF2-40B4-BE49-F238E27FC236}">
                <a16:creationId xmlns:a16="http://schemas.microsoft.com/office/drawing/2014/main" id="{340FC477-BFEF-6A40-8A64-F22652C6F8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C3B950F-F683-5649-A761-C180536A30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60F34E-4A79-A240-AEA8-3E29BB228B1B}" type="slidenum">
              <a:rPr lang="en-US" smtClean="0"/>
              <a:t>‹#›</a:t>
            </a:fld>
            <a:endParaRPr lang="en-US"/>
          </a:p>
        </p:txBody>
      </p:sp>
    </p:spTree>
    <p:extLst>
      <p:ext uri="{BB962C8B-B14F-4D97-AF65-F5344CB8AC3E}">
        <p14:creationId xmlns:p14="http://schemas.microsoft.com/office/powerpoint/2010/main" val="7898635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6.tmp"/></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7.tmp"/></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8.tmp"/></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0.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hyperlink" Target="http://drive.google.com/drive/folders/0B3P9oO5A3RvSUW9qTG11Ul83TEE" TargetMode="External"/><Relationship Id="rId4" Type="http://schemas.openxmlformats.org/officeDocument/2006/relationships/hyperlink" Target="https://github.com/garythung/trashnet"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D3AACC9-6128-D644-BB32-5E823AB3C0A4}"/>
              </a:ext>
            </a:extLst>
          </p:cNvPr>
          <p:cNvPicPr>
            <a:picLocks noChangeAspect="1"/>
          </p:cNvPicPr>
          <p:nvPr/>
        </p:nvPicPr>
        <p:blipFill>
          <a:blip r:embed="rId2"/>
          <a:stretch>
            <a:fillRect/>
          </a:stretch>
        </p:blipFill>
        <p:spPr>
          <a:xfrm>
            <a:off x="4357445" y="1982512"/>
            <a:ext cx="3092980" cy="1037280"/>
          </a:xfrm>
          <a:prstGeom prst="rect">
            <a:avLst/>
          </a:prstGeom>
        </p:spPr>
      </p:pic>
      <p:sp>
        <p:nvSpPr>
          <p:cNvPr id="9" name="Rectangle 8">
            <a:extLst>
              <a:ext uri="{FF2B5EF4-FFF2-40B4-BE49-F238E27FC236}">
                <a16:creationId xmlns:a16="http://schemas.microsoft.com/office/drawing/2014/main" id="{E850BB8E-98B9-0443-9518-BB0B496E8AF5}"/>
              </a:ext>
            </a:extLst>
          </p:cNvPr>
          <p:cNvSpPr/>
          <p:nvPr/>
        </p:nvSpPr>
        <p:spPr>
          <a:xfrm>
            <a:off x="0" y="-37708"/>
            <a:ext cx="12192000" cy="5866726"/>
          </a:xfrm>
          <a:prstGeom prst="rect">
            <a:avLst/>
          </a:prstGeom>
          <a:gradFill flip="none" rotWithShape="1">
            <a:gsLst>
              <a:gs pos="0">
                <a:srgbClr val="00A44E"/>
              </a:gs>
              <a:gs pos="100000">
                <a:srgbClr val="004A24"/>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9F5A9FDE-E9C9-EC40-9ACD-E0B75041F0CA}"/>
              </a:ext>
            </a:extLst>
          </p:cNvPr>
          <p:cNvSpPr>
            <a:spLocks noGrp="1"/>
          </p:cNvSpPr>
          <p:nvPr>
            <p:ph type="subTitle" idx="1"/>
          </p:nvPr>
        </p:nvSpPr>
        <p:spPr>
          <a:xfrm>
            <a:off x="3571187" y="3936583"/>
            <a:ext cx="5049625" cy="1549817"/>
          </a:xfrm>
        </p:spPr>
        <p:txBody>
          <a:bodyPr>
            <a:normAutofit/>
          </a:bodyPr>
          <a:lstStyle/>
          <a:p>
            <a:pPr>
              <a:spcBef>
                <a:spcPts val="1600"/>
              </a:spcBef>
            </a:pPr>
            <a:r>
              <a:rPr lang="en-US" sz="2000" dirty="0">
                <a:solidFill>
                  <a:schemeClr val="bg1"/>
                </a:solidFill>
              </a:rPr>
              <a:t>Waste Classification using Neural Networks</a:t>
            </a:r>
            <a:endParaRPr lang="en-US" sz="2000" b="1" dirty="0">
              <a:solidFill>
                <a:schemeClr val="bg1"/>
              </a:solidFill>
              <a:latin typeface="+mj-lt"/>
            </a:endParaRPr>
          </a:p>
          <a:p>
            <a:pPr>
              <a:spcBef>
                <a:spcPts val="0"/>
              </a:spcBef>
            </a:pPr>
            <a:br>
              <a:rPr lang="en-US" sz="1400" dirty="0">
                <a:solidFill>
                  <a:schemeClr val="bg1"/>
                </a:solidFill>
                <a:latin typeface="+mj-lt"/>
              </a:rPr>
            </a:br>
            <a:r>
              <a:rPr lang="en-US" sz="1400" dirty="0">
                <a:solidFill>
                  <a:schemeClr val="bg1"/>
                </a:solidFill>
                <a:latin typeface="+mj-lt"/>
              </a:rPr>
              <a:t>College of Information Science</a:t>
            </a:r>
            <a:br>
              <a:rPr lang="en-US" sz="1400" dirty="0">
                <a:solidFill>
                  <a:schemeClr val="bg1"/>
                </a:solidFill>
                <a:latin typeface="+mj-lt"/>
              </a:rPr>
            </a:br>
            <a:r>
              <a:rPr lang="en-US" sz="1400" dirty="0">
                <a:solidFill>
                  <a:schemeClr val="bg1"/>
                </a:solidFill>
                <a:latin typeface="+mj-lt"/>
              </a:rPr>
              <a:t>INFO 5082: Seminar in Research and Research Methodologies</a:t>
            </a:r>
            <a:br>
              <a:rPr lang="en-US" sz="1400" dirty="0">
                <a:solidFill>
                  <a:schemeClr val="bg1"/>
                </a:solidFill>
                <a:latin typeface="+mj-lt"/>
              </a:rPr>
            </a:br>
            <a:r>
              <a:rPr lang="en-US" sz="1400" dirty="0">
                <a:solidFill>
                  <a:schemeClr val="bg1"/>
                </a:solidFill>
                <a:latin typeface="+mj-lt"/>
              </a:rPr>
              <a:t>Dr. Stephen Wheeler</a:t>
            </a:r>
          </a:p>
          <a:p>
            <a:pPr algn="r">
              <a:spcBef>
                <a:spcPts val="0"/>
              </a:spcBef>
            </a:pPr>
            <a:endParaRPr lang="en-US" sz="1400" dirty="0">
              <a:solidFill>
                <a:schemeClr val="bg1"/>
              </a:solidFill>
              <a:latin typeface="+mj-lt"/>
            </a:endParaRPr>
          </a:p>
          <a:p>
            <a:pPr algn="r">
              <a:spcBef>
                <a:spcPts val="0"/>
              </a:spcBef>
            </a:pPr>
            <a:r>
              <a:rPr lang="en-US" sz="1100" dirty="0">
                <a:solidFill>
                  <a:schemeClr val="bg1"/>
                </a:solidFill>
                <a:latin typeface="+mj-lt"/>
              </a:rPr>
              <a:t>Presented by: Aditya Pitchuka</a:t>
            </a:r>
            <a:endParaRPr lang="en-US" sz="1400" dirty="0">
              <a:solidFill>
                <a:schemeClr val="bg1"/>
              </a:solidFill>
              <a:latin typeface="+mj-lt"/>
            </a:endParaRPr>
          </a:p>
        </p:txBody>
      </p:sp>
      <p:pic>
        <p:nvPicPr>
          <p:cNvPr id="2" name="Picture 1">
            <a:extLst>
              <a:ext uri="{FF2B5EF4-FFF2-40B4-BE49-F238E27FC236}">
                <a16:creationId xmlns:a16="http://schemas.microsoft.com/office/drawing/2014/main" id="{C04D1D62-CFD6-D946-AAA1-A9E54335DC98}"/>
              </a:ext>
            </a:extLst>
          </p:cNvPr>
          <p:cNvPicPr>
            <a:picLocks noChangeAspect="1"/>
          </p:cNvPicPr>
          <p:nvPr/>
        </p:nvPicPr>
        <p:blipFill>
          <a:blip r:embed="rId3"/>
          <a:stretch>
            <a:fillRect/>
          </a:stretch>
        </p:blipFill>
        <p:spPr>
          <a:xfrm>
            <a:off x="4596453" y="772134"/>
            <a:ext cx="2999092" cy="2999092"/>
          </a:xfrm>
          <a:prstGeom prst="rect">
            <a:avLst/>
          </a:prstGeom>
        </p:spPr>
      </p:pic>
      <p:sp>
        <p:nvSpPr>
          <p:cNvPr id="3" name="Slide Number Placeholder 2">
            <a:extLst>
              <a:ext uri="{FF2B5EF4-FFF2-40B4-BE49-F238E27FC236}">
                <a16:creationId xmlns:a16="http://schemas.microsoft.com/office/drawing/2014/main" id="{A7150409-2749-4E4A-AEA0-DAA2D0507C4D}"/>
              </a:ext>
            </a:extLst>
          </p:cNvPr>
          <p:cNvSpPr>
            <a:spLocks noGrp="1"/>
          </p:cNvSpPr>
          <p:nvPr>
            <p:ph type="sldNum" sz="quarter" idx="12"/>
          </p:nvPr>
        </p:nvSpPr>
        <p:spPr/>
        <p:txBody>
          <a:bodyPr/>
          <a:lstStyle/>
          <a:p>
            <a:fld id="{F860F34E-4A79-A240-AEA8-3E29BB228B1B}" type="slidenum">
              <a:rPr lang="en-US" smtClean="0"/>
              <a:t>1</a:t>
            </a:fld>
            <a:endParaRPr lang="en-US"/>
          </a:p>
        </p:txBody>
      </p:sp>
    </p:spTree>
    <p:extLst>
      <p:ext uri="{BB962C8B-B14F-4D97-AF65-F5344CB8AC3E}">
        <p14:creationId xmlns:p14="http://schemas.microsoft.com/office/powerpoint/2010/main" val="30881616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801789" y="1336011"/>
            <a:ext cx="10677965" cy="4402095"/>
          </a:xfrm>
        </p:spPr>
        <p:txBody>
          <a:bodyPr>
            <a:normAutofit/>
          </a:bodyPr>
          <a:lstStyle/>
          <a:p>
            <a:pPr>
              <a:lnSpc>
                <a:spcPct val="110000"/>
              </a:lnSpc>
            </a:pPr>
            <a:r>
              <a:rPr lang="en-US" sz="1800" dirty="0" err="1">
                <a:latin typeface="Times New Roman" panose="02020603050405020304" pitchFamily="18" charset="0"/>
                <a:cs typeface="Times New Roman" panose="02020603050405020304" pitchFamily="18" charset="0"/>
              </a:rPr>
              <a:t>MobileNet</a:t>
            </a:r>
            <a:r>
              <a:rPr lang="en-US" sz="1800" dirty="0">
                <a:latin typeface="Times New Roman" panose="02020603050405020304" pitchFamily="18" charset="0"/>
                <a:cs typeface="Times New Roman" panose="02020603050405020304" pitchFamily="18" charset="0"/>
              </a:rPr>
              <a:t> v2 is a convolutional neural network architecture that seeks to perform well on mobile devices. </a:t>
            </a:r>
          </a:p>
          <a:p>
            <a:pPr>
              <a:lnSpc>
                <a:spcPct val="110000"/>
              </a:lnSpc>
            </a:pPr>
            <a:r>
              <a:rPr lang="en-US" sz="1800" dirty="0">
                <a:latin typeface="Times New Roman" panose="02020603050405020304" pitchFamily="18" charset="0"/>
                <a:cs typeface="Times New Roman" panose="02020603050405020304" pitchFamily="18" charset="0"/>
              </a:rPr>
              <a:t>It is based on an inverted residual structure where the residual connections are between the bottleneck layers. </a:t>
            </a:r>
          </a:p>
          <a:p>
            <a:pPr>
              <a:lnSpc>
                <a:spcPct val="110000"/>
              </a:lnSpc>
            </a:pPr>
            <a:r>
              <a:rPr lang="en-US" sz="1800" dirty="0">
                <a:latin typeface="Times New Roman" panose="02020603050405020304" pitchFamily="18" charset="0"/>
                <a:cs typeface="Times New Roman" panose="02020603050405020304" pitchFamily="18" charset="0"/>
              </a:rPr>
              <a:t>The intermediate expansion layer uses lightweight depth wise convolutions to filter features as a source of non-linearity. </a:t>
            </a:r>
          </a:p>
          <a:p>
            <a:pPr>
              <a:lnSpc>
                <a:spcPct val="110000"/>
              </a:lnSpc>
            </a:pPr>
            <a:r>
              <a:rPr lang="en-US" sz="1800" dirty="0">
                <a:latin typeface="Times New Roman" panose="02020603050405020304" pitchFamily="18" charset="0"/>
                <a:cs typeface="Times New Roman" panose="02020603050405020304" pitchFamily="18" charset="0"/>
              </a:rPr>
              <a:t>The architecture of </a:t>
            </a:r>
            <a:r>
              <a:rPr lang="en-US" sz="1800" dirty="0" err="1">
                <a:latin typeface="Times New Roman" panose="02020603050405020304" pitchFamily="18" charset="0"/>
                <a:cs typeface="Times New Roman" panose="02020603050405020304" pitchFamily="18" charset="0"/>
              </a:rPr>
              <a:t>MobileNet</a:t>
            </a:r>
            <a:r>
              <a:rPr lang="en-US" sz="1800" dirty="0">
                <a:latin typeface="Times New Roman" panose="02020603050405020304" pitchFamily="18" charset="0"/>
                <a:cs typeface="Times New Roman" panose="02020603050405020304" pitchFamily="18" charset="0"/>
              </a:rPr>
              <a:t> v2 contains the initial fully convolution layer with 32 filters, followed by 19 residual bottleneck layers.</a:t>
            </a:r>
          </a:p>
          <a:p>
            <a:pPr marL="0" indent="0" algn="r">
              <a:lnSpc>
                <a:spcPct val="110000"/>
              </a:lnSpc>
              <a:buNone/>
            </a:pPr>
            <a:endParaRPr lang="en-US" sz="1800" dirty="0">
              <a:latin typeface="Times New Roman" panose="02020603050405020304" pitchFamily="18" charset="0"/>
              <a:cs typeface="Times New Roman" panose="02020603050405020304" pitchFamily="18" charset="0"/>
            </a:endParaRPr>
          </a:p>
          <a:p>
            <a:pPr marL="0" indent="0" algn="r">
              <a:lnSpc>
                <a:spcPct val="110000"/>
              </a:lnSpc>
              <a:buNone/>
            </a:pPr>
            <a:endParaRPr lang="en-US" sz="1800" dirty="0">
              <a:latin typeface="Times New Roman" panose="02020603050405020304" pitchFamily="18" charset="0"/>
              <a:cs typeface="Times New Roman" panose="02020603050405020304" pitchFamily="18" charset="0"/>
            </a:endParaRPr>
          </a:p>
          <a:p>
            <a:pPr marL="0" indent="0" algn="r">
              <a:lnSpc>
                <a:spcPct val="110000"/>
              </a:lnSpc>
              <a:buNone/>
            </a:pPr>
            <a:endParaRPr lang="en-US" sz="1800" dirty="0">
              <a:latin typeface="Times New Roman" panose="02020603050405020304" pitchFamily="18" charset="0"/>
              <a:cs typeface="Times New Roman" panose="02020603050405020304" pitchFamily="18" charset="0"/>
            </a:endParaRPr>
          </a:p>
          <a:p>
            <a:pPr marL="0" indent="0" algn="r">
              <a:lnSpc>
                <a:spcPct val="110000"/>
              </a:lnSpc>
              <a:buNone/>
            </a:pPr>
            <a:endParaRPr lang="en-US" sz="1800" dirty="0">
              <a:latin typeface="Times New Roman" panose="02020603050405020304" pitchFamily="18" charset="0"/>
              <a:cs typeface="Times New Roman" panose="02020603050405020304" pitchFamily="18" charset="0"/>
            </a:endParaRPr>
          </a:p>
          <a:p>
            <a:pPr marL="0" indent="0" algn="r">
              <a:lnSpc>
                <a:spcPct val="110000"/>
              </a:lnSpc>
              <a:buNone/>
            </a:pPr>
            <a:r>
              <a:rPr lang="fr-FR" sz="900" b="0" i="0" u="none" strike="noStrike" dirty="0">
                <a:solidFill>
                  <a:srgbClr val="212529"/>
                </a:solidFill>
                <a:effectLst/>
                <a:latin typeface="Arial" panose="020B0604020202020204" pitchFamily="34" charset="0"/>
              </a:rPr>
              <a:t>Source: https://towardsdatascience.com/review-mobilenetv2-light-weight-model-image-classification-8febb490e61c</a:t>
            </a:r>
            <a:endParaRPr lang="en-US" sz="16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err="1">
                <a:solidFill>
                  <a:srgbClr val="079418"/>
                </a:solidFill>
              </a:rPr>
              <a:t>MobileNet</a:t>
            </a:r>
            <a:r>
              <a:rPr lang="en-US" sz="2800" b="1" dirty="0">
                <a:solidFill>
                  <a:srgbClr val="079418"/>
                </a:solidFill>
              </a:rPr>
              <a:t> v2</a:t>
            </a:r>
            <a:endParaRPr lang="en-US" sz="3600" b="1" dirty="0">
              <a:solidFill>
                <a:srgbClr val="079418"/>
              </a:solidFill>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10</a:t>
            </a:fld>
            <a:endParaRPr lang="en-US"/>
          </a:p>
        </p:txBody>
      </p:sp>
      <p:pic>
        <p:nvPicPr>
          <p:cNvPr id="5" name="Picture 4" descr="Diagram&#10;&#10;Description automatically generated">
            <a:extLst>
              <a:ext uri="{FF2B5EF4-FFF2-40B4-BE49-F238E27FC236}">
                <a16:creationId xmlns:a16="http://schemas.microsoft.com/office/drawing/2014/main" id="{F7603CD0-C5CC-4BD7-B37F-43BB732CFC3A}"/>
              </a:ext>
            </a:extLst>
          </p:cNvPr>
          <p:cNvPicPr>
            <a:picLocks noChangeAspect="1"/>
          </p:cNvPicPr>
          <p:nvPr/>
        </p:nvPicPr>
        <p:blipFill>
          <a:blip r:embed="rId4"/>
          <a:stretch>
            <a:fillRect/>
          </a:stretch>
        </p:blipFill>
        <p:spPr>
          <a:xfrm>
            <a:off x="2214128" y="3607060"/>
            <a:ext cx="2589634" cy="2409689"/>
          </a:xfrm>
          <a:prstGeom prst="rect">
            <a:avLst/>
          </a:prstGeom>
        </p:spPr>
      </p:pic>
    </p:spTree>
    <p:extLst>
      <p:ext uri="{BB962C8B-B14F-4D97-AF65-F5344CB8AC3E}">
        <p14:creationId xmlns:p14="http://schemas.microsoft.com/office/powerpoint/2010/main" val="3274584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631597" y="292232"/>
            <a:ext cx="10848158" cy="5427021"/>
          </a:xfrm>
        </p:spPr>
        <p:txBody>
          <a:bodyPr>
            <a:normAutofit/>
          </a:bodyPr>
          <a:lstStyle/>
          <a:p>
            <a:pPr marL="0" indent="0">
              <a:lnSpc>
                <a:spcPct val="110000"/>
              </a:lnSpc>
              <a:buNone/>
            </a:pPr>
            <a:r>
              <a:rPr lang="en-US" sz="1800" dirty="0" err="1">
                <a:latin typeface="Times New Roman" panose="02020603050405020304" pitchFamily="18" charset="0"/>
                <a:cs typeface="Times New Roman" panose="02020603050405020304" pitchFamily="18" charset="0"/>
              </a:rPr>
              <a:t>MobileNet</a:t>
            </a:r>
            <a:r>
              <a:rPr lang="en-US" sz="1800" dirty="0">
                <a:latin typeface="Times New Roman" panose="02020603050405020304" pitchFamily="18" charset="0"/>
                <a:cs typeface="Times New Roman" panose="02020603050405020304" pitchFamily="18" charset="0"/>
              </a:rPr>
              <a:t> v2 builds upon the ideas from </a:t>
            </a:r>
            <a:r>
              <a:rPr lang="en-US" sz="1800" dirty="0" err="1">
                <a:latin typeface="Times New Roman" panose="02020603050405020304" pitchFamily="18" charset="0"/>
                <a:cs typeface="Times New Roman" panose="02020603050405020304" pitchFamily="18" charset="0"/>
              </a:rPr>
              <a:t>MobileNet</a:t>
            </a:r>
            <a:r>
              <a:rPr lang="en-US" sz="1800" dirty="0">
                <a:latin typeface="Times New Roman" panose="02020603050405020304" pitchFamily="18" charset="0"/>
                <a:cs typeface="Times New Roman" panose="02020603050405020304" pitchFamily="18" charset="0"/>
              </a:rPr>
              <a:t> v1, using </a:t>
            </a:r>
            <a:r>
              <a:rPr lang="en-US" sz="1800" dirty="0" err="1">
                <a:latin typeface="Times New Roman" panose="02020603050405020304" pitchFamily="18" charset="0"/>
                <a:cs typeface="Times New Roman" panose="02020603050405020304" pitchFamily="18" charset="0"/>
              </a:rPr>
              <a:t>depthwise</a:t>
            </a:r>
            <a:r>
              <a:rPr lang="en-US" sz="1800" dirty="0">
                <a:latin typeface="Times New Roman" panose="02020603050405020304" pitchFamily="18" charset="0"/>
                <a:cs typeface="Times New Roman" panose="02020603050405020304" pitchFamily="18" charset="0"/>
              </a:rPr>
              <a:t> separable convolution as efficient building blocks. However, v2 introduces two new features to the architecture: </a:t>
            </a:r>
          </a:p>
          <a:p>
            <a:pPr marL="0" indent="0">
              <a:lnSpc>
                <a:spcPct val="110000"/>
              </a:lnSpc>
              <a:buNone/>
            </a:pPr>
            <a:r>
              <a:rPr lang="en-US" sz="1800" dirty="0">
                <a:latin typeface="Times New Roman" panose="02020603050405020304" pitchFamily="18" charset="0"/>
                <a:cs typeface="Times New Roman" panose="02020603050405020304" pitchFamily="18" charset="0"/>
              </a:rPr>
              <a:t>1) linear bottlenecks between the layers, and </a:t>
            </a:r>
          </a:p>
          <a:p>
            <a:pPr marL="0" indent="0">
              <a:lnSpc>
                <a:spcPct val="110000"/>
              </a:lnSpc>
              <a:buNone/>
            </a:pPr>
            <a:r>
              <a:rPr lang="en-US" sz="1800" dirty="0">
                <a:latin typeface="Times New Roman" panose="02020603050405020304" pitchFamily="18" charset="0"/>
                <a:cs typeface="Times New Roman" panose="02020603050405020304" pitchFamily="18" charset="0"/>
              </a:rPr>
              <a:t>2) shortcut connections between the bottlenecks. </a:t>
            </a: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a:p>
            <a:pPr marL="0" indent="0">
              <a:lnSpc>
                <a:spcPct val="110000"/>
              </a:lnSpc>
              <a:buNone/>
            </a:pPr>
            <a:r>
              <a:rPr lang="fr-FR" sz="1100" dirty="0">
                <a:latin typeface="Times New Roman" panose="02020603050405020304" pitchFamily="18" charset="0"/>
                <a:cs typeface="Times New Roman" panose="02020603050405020304" pitchFamily="18" charset="0"/>
              </a:rPr>
              <a:t>Source: https://ai.googleblog.com/2018/04/mobilenetv2-next-generation-of-on.html</a:t>
            </a: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11</a:t>
            </a:fld>
            <a:endParaRPr lang="en-US"/>
          </a:p>
        </p:txBody>
      </p:sp>
      <p:pic>
        <p:nvPicPr>
          <p:cNvPr id="8" name="Picture 7" descr="Diagram&#10;&#10;Description automatically generated">
            <a:extLst>
              <a:ext uri="{FF2B5EF4-FFF2-40B4-BE49-F238E27FC236}">
                <a16:creationId xmlns:a16="http://schemas.microsoft.com/office/drawing/2014/main" id="{7E39F81A-6AEE-40E5-83E8-536E4AEE55F3}"/>
              </a:ext>
            </a:extLst>
          </p:cNvPr>
          <p:cNvPicPr>
            <a:picLocks noChangeAspect="1"/>
          </p:cNvPicPr>
          <p:nvPr/>
        </p:nvPicPr>
        <p:blipFill>
          <a:blip r:embed="rId4"/>
          <a:stretch>
            <a:fillRect/>
          </a:stretch>
        </p:blipFill>
        <p:spPr>
          <a:xfrm>
            <a:off x="641024" y="2022814"/>
            <a:ext cx="3711262" cy="3208298"/>
          </a:xfrm>
          <a:prstGeom prst="rect">
            <a:avLst/>
          </a:prstGeom>
        </p:spPr>
      </p:pic>
      <p:sp>
        <p:nvSpPr>
          <p:cNvPr id="10" name="TextBox 9">
            <a:extLst>
              <a:ext uri="{FF2B5EF4-FFF2-40B4-BE49-F238E27FC236}">
                <a16:creationId xmlns:a16="http://schemas.microsoft.com/office/drawing/2014/main" id="{219FD54E-4F95-4604-8E7D-34189828343B}"/>
              </a:ext>
            </a:extLst>
          </p:cNvPr>
          <p:cNvSpPr txBox="1"/>
          <p:nvPr/>
        </p:nvSpPr>
        <p:spPr>
          <a:xfrm>
            <a:off x="5241303" y="2047875"/>
            <a:ext cx="4845377" cy="313932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intuition is that the bottlenecks encode the model’s intermediate inputs and outputs while the inner layer encapsulates the model’s ability to transform from lower-level concepts such as pixels to higher level descriptors such as image categories.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Finally, as with traditional residual connections, shortcuts enable faster training and better accuracy.</a:t>
            </a:r>
          </a:p>
          <a:p>
            <a:endParaRPr lang="en-US" dirty="0"/>
          </a:p>
        </p:txBody>
      </p:sp>
    </p:spTree>
    <p:extLst>
      <p:ext uri="{BB962C8B-B14F-4D97-AF65-F5344CB8AC3E}">
        <p14:creationId xmlns:p14="http://schemas.microsoft.com/office/powerpoint/2010/main" val="36650917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801789" y="1336011"/>
            <a:ext cx="10677965" cy="4402095"/>
          </a:xfrm>
        </p:spPr>
        <p:txBody>
          <a:bodyPr>
            <a:normAutofit/>
          </a:bodyPr>
          <a:lstStyle/>
          <a:p>
            <a:pPr marL="0" indent="0">
              <a:lnSpc>
                <a:spcPct val="110000"/>
              </a:lnSpc>
              <a:buNone/>
            </a:pPr>
            <a:r>
              <a:rPr lang="en-US" sz="1800" dirty="0">
                <a:latin typeface="Times New Roman" panose="02020603050405020304" pitchFamily="18" charset="0"/>
                <a:cs typeface="Times New Roman" panose="02020603050405020304" pitchFamily="18" charset="0"/>
              </a:rPr>
              <a:t>Developed the CNN model on Google </a:t>
            </a:r>
            <a:r>
              <a:rPr lang="en-US" sz="1800" dirty="0" err="1">
                <a:latin typeface="Times New Roman" panose="02020603050405020304" pitchFamily="18" charset="0"/>
                <a:cs typeface="Times New Roman" panose="02020603050405020304" pitchFamily="18" charset="0"/>
              </a:rPr>
              <a:t>Colab</a:t>
            </a:r>
            <a:r>
              <a:rPr lang="en-US" sz="1800" dirty="0">
                <a:latin typeface="Times New Roman" panose="02020603050405020304" pitchFamily="18" charset="0"/>
                <a:cs typeface="Times New Roman" panose="02020603050405020304" pitchFamily="18" charset="0"/>
              </a:rPr>
              <a:t> using below python libraries</a:t>
            </a:r>
          </a:p>
          <a:p>
            <a:pPr marL="0" indent="0">
              <a:lnSpc>
                <a:spcPct val="110000"/>
              </a:lnSpc>
              <a:buNone/>
            </a:pPr>
            <a:r>
              <a:rPr lang="en-US" sz="1800" dirty="0">
                <a:latin typeface="Times New Roman" panose="02020603050405020304" pitchFamily="18" charset="0"/>
                <a:cs typeface="Times New Roman" panose="02020603050405020304" pitchFamily="18" charset="0"/>
              </a:rPr>
              <a:t>TensorFlow</a:t>
            </a:r>
          </a:p>
          <a:p>
            <a:pPr marL="0" indent="0">
              <a:lnSpc>
                <a:spcPct val="110000"/>
              </a:lnSpc>
              <a:buNone/>
            </a:pPr>
            <a:r>
              <a:rPr lang="en-US" sz="1800" dirty="0" err="1">
                <a:latin typeface="Times New Roman" panose="02020603050405020304" pitchFamily="18" charset="0"/>
                <a:cs typeface="Times New Roman" panose="02020603050405020304" pitchFamily="18" charset="0"/>
              </a:rPr>
              <a:t>Keras</a:t>
            </a:r>
            <a:r>
              <a:rPr lang="en-US" sz="1800" dirty="0">
                <a:latin typeface="Times New Roman" panose="02020603050405020304" pitchFamily="18" charset="0"/>
                <a:cs typeface="Times New Roman" panose="02020603050405020304" pitchFamily="18" charset="0"/>
              </a:rPr>
              <a:t> -- </a:t>
            </a:r>
            <a:r>
              <a:rPr lang="en-US" sz="1800" dirty="0" err="1">
                <a:latin typeface="Times New Roman" panose="02020603050405020304" pitchFamily="18" charset="0"/>
                <a:cs typeface="Times New Roman" panose="02020603050405020304" pitchFamily="18" charset="0"/>
              </a:rPr>
              <a:t>ImageDataGenerator</a:t>
            </a:r>
            <a:r>
              <a:rPr lang="en-US" sz="1800" dirty="0">
                <a:latin typeface="Times New Roman" panose="02020603050405020304" pitchFamily="18" charset="0"/>
                <a:cs typeface="Times New Roman" panose="02020603050405020304" pitchFamily="18" charset="0"/>
              </a:rPr>
              <a:t> Adam Optimizer </a:t>
            </a:r>
          </a:p>
          <a:p>
            <a:pPr marL="0" indent="0">
              <a:lnSpc>
                <a:spcPct val="110000"/>
              </a:lnSpc>
              <a:buNone/>
            </a:pPr>
            <a:r>
              <a:rPr lang="en-US" sz="1800" dirty="0">
                <a:latin typeface="Times New Roman" panose="02020603050405020304" pitchFamily="18" charset="0"/>
                <a:cs typeface="Times New Roman" panose="02020603050405020304" pitchFamily="18" charset="0"/>
              </a:rPr>
              <a:t>OS</a:t>
            </a:r>
          </a:p>
          <a:p>
            <a:pPr marL="0" indent="0">
              <a:lnSpc>
                <a:spcPct val="110000"/>
              </a:lnSpc>
              <a:buNone/>
            </a:pPr>
            <a:r>
              <a:rPr lang="en-US" sz="1800" dirty="0">
                <a:latin typeface="Times New Roman" panose="02020603050405020304" pitchFamily="18" charset="0"/>
                <a:cs typeface="Times New Roman" panose="02020603050405020304" pitchFamily="18" charset="0"/>
              </a:rPr>
              <a:t>NumPy</a:t>
            </a:r>
          </a:p>
          <a:p>
            <a:pPr marL="0" indent="0">
              <a:lnSpc>
                <a:spcPct val="110000"/>
              </a:lnSpc>
              <a:buNone/>
            </a:pPr>
            <a:r>
              <a:rPr lang="en-US" sz="1800" dirty="0">
                <a:latin typeface="Times New Roman" panose="02020603050405020304" pitchFamily="18" charset="0"/>
                <a:cs typeface="Times New Roman" panose="02020603050405020304" pitchFamily="18" charset="0"/>
              </a:rPr>
              <a:t>Conv2D</a:t>
            </a:r>
          </a:p>
          <a:p>
            <a:pPr marL="0" indent="0">
              <a:lnSpc>
                <a:spcPct val="110000"/>
              </a:lnSpc>
              <a:buNone/>
            </a:pPr>
            <a:r>
              <a:rPr lang="en-US" sz="1800" dirty="0">
                <a:latin typeface="Times New Roman" panose="02020603050405020304" pitchFamily="18" charset="0"/>
                <a:cs typeface="Times New Roman" panose="02020603050405020304" pitchFamily="18" charset="0"/>
              </a:rPr>
              <a:t>MobileNetv2</a:t>
            </a: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a:p>
            <a:pPr marL="0" indent="0">
              <a:lnSpc>
                <a:spcPct val="110000"/>
              </a:lnSpc>
              <a:buNone/>
            </a:pPr>
            <a:r>
              <a:rPr lang="en-US" sz="1800" dirty="0" err="1">
                <a:latin typeface="Times New Roman" panose="02020603050405020304" pitchFamily="18" charset="0"/>
                <a:cs typeface="Times New Roman" panose="02020603050405020304" pitchFamily="18" charset="0"/>
              </a:rPr>
              <a:t>sklearn</a:t>
            </a:r>
            <a:r>
              <a:rPr lang="en-US" sz="1800" dirty="0">
                <a:latin typeface="Times New Roman" panose="02020603050405020304" pitchFamily="18" charset="0"/>
                <a:cs typeface="Times New Roman" panose="02020603050405020304" pitchFamily="18" charset="0"/>
              </a:rPr>
              <a:t> metrics library is used to measure Accuracy and Classification Report. </a:t>
            </a: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a:solidFill>
                  <a:srgbClr val="079418"/>
                </a:solidFill>
              </a:rPr>
              <a:t>Python Libraries Used</a:t>
            </a:r>
            <a:endParaRPr lang="en-US" sz="3600" b="1" dirty="0">
              <a:solidFill>
                <a:srgbClr val="079418"/>
              </a:solidFill>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12</a:t>
            </a:fld>
            <a:endParaRPr lang="en-US"/>
          </a:p>
        </p:txBody>
      </p:sp>
    </p:spTree>
    <p:extLst>
      <p:ext uri="{BB962C8B-B14F-4D97-AF65-F5344CB8AC3E}">
        <p14:creationId xmlns:p14="http://schemas.microsoft.com/office/powerpoint/2010/main" val="404817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801789" y="1336011"/>
            <a:ext cx="10677965" cy="4402095"/>
          </a:xfrm>
        </p:spPr>
        <p:txBody>
          <a:bodyPr>
            <a:normAutofit/>
          </a:bodyPr>
          <a:lstStyle/>
          <a:p>
            <a:pPr marL="0" indent="0">
              <a:lnSpc>
                <a:spcPct val="110000"/>
              </a:lnSpc>
              <a:buNone/>
            </a:pPr>
            <a:r>
              <a:rPr lang="en-US" sz="1800" dirty="0">
                <a:latin typeface="Times New Roman" panose="02020603050405020304" pitchFamily="18" charset="0"/>
                <a:cs typeface="Times New Roman" panose="02020603050405020304" pitchFamily="18" charset="0"/>
              </a:rPr>
              <a:t>Running the model, using training data (in batches of 32), for 50 epochs and each epoch taking almost 75 sec to run on Google </a:t>
            </a:r>
            <a:r>
              <a:rPr lang="en-US" sz="1800" dirty="0" err="1">
                <a:latin typeface="Times New Roman" panose="02020603050405020304" pitchFamily="18" charset="0"/>
                <a:cs typeface="Times New Roman" panose="02020603050405020304" pitchFamily="18" charset="0"/>
              </a:rPr>
              <a:t>Colab</a:t>
            </a:r>
            <a:r>
              <a:rPr lang="en-US" sz="1800" dirty="0">
                <a:latin typeface="Times New Roman" panose="02020603050405020304" pitchFamily="18" charset="0"/>
                <a:cs typeface="Times New Roman" panose="02020603050405020304" pitchFamily="18" charset="0"/>
              </a:rPr>
              <a:t> (on GPU runtime) I got a training accuracy around 90%</a:t>
            </a:r>
          </a:p>
          <a:p>
            <a:pPr marL="0" indent="0">
              <a:lnSpc>
                <a:spcPct val="110000"/>
              </a:lnSpc>
              <a:buNone/>
            </a:pPr>
            <a:r>
              <a:rPr lang="en-US" sz="1800" dirty="0">
                <a:latin typeface="Times New Roman" panose="02020603050405020304" pitchFamily="18" charset="0"/>
                <a:cs typeface="Times New Roman" panose="02020603050405020304" pitchFamily="18" charset="0"/>
              </a:rPr>
              <a:t>Here is a prediction sample for a batch of testing images with the predicted labels with an accuracy of 75%.</a:t>
            </a:r>
          </a:p>
          <a:p>
            <a:pPr marL="0" indent="0">
              <a:lnSpc>
                <a:spcPct val="110000"/>
              </a:lnSpc>
              <a:buNone/>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a:solidFill>
                  <a:srgbClr val="079418"/>
                </a:solidFill>
              </a:rPr>
              <a:t>Results</a:t>
            </a:r>
            <a:endParaRPr lang="en-US" sz="3600" b="1" dirty="0">
              <a:solidFill>
                <a:srgbClr val="079418"/>
              </a:solidFill>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13</a:t>
            </a:fld>
            <a:endParaRPr lang="en-US"/>
          </a:p>
        </p:txBody>
      </p:sp>
      <p:pic>
        <p:nvPicPr>
          <p:cNvPr id="5" name="Picture 4" descr="Graphical user interface&#10;&#10;Description automatically generated with low confidence">
            <a:extLst>
              <a:ext uri="{FF2B5EF4-FFF2-40B4-BE49-F238E27FC236}">
                <a16:creationId xmlns:a16="http://schemas.microsoft.com/office/drawing/2014/main" id="{AEB46BE8-FB16-43B5-AE9E-A18D831F4020}"/>
              </a:ext>
            </a:extLst>
          </p:cNvPr>
          <p:cNvPicPr>
            <a:picLocks noChangeAspect="1"/>
          </p:cNvPicPr>
          <p:nvPr/>
        </p:nvPicPr>
        <p:blipFill>
          <a:blip r:embed="rId4"/>
          <a:stretch>
            <a:fillRect/>
          </a:stretch>
        </p:blipFill>
        <p:spPr>
          <a:xfrm>
            <a:off x="742486" y="2545003"/>
            <a:ext cx="10707028" cy="1767993"/>
          </a:xfrm>
          <a:prstGeom prst="rect">
            <a:avLst/>
          </a:prstGeom>
        </p:spPr>
      </p:pic>
    </p:spTree>
    <p:extLst>
      <p:ext uri="{BB962C8B-B14F-4D97-AF65-F5344CB8AC3E}">
        <p14:creationId xmlns:p14="http://schemas.microsoft.com/office/powerpoint/2010/main" val="2541487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80" name="Rectangle 13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078" name="Picture 6">
            <a:extLst>
              <a:ext uri="{FF2B5EF4-FFF2-40B4-BE49-F238E27FC236}">
                <a16:creationId xmlns:a16="http://schemas.microsoft.com/office/drawing/2014/main" id="{0C944A67-50FB-4EBA-81F1-5843C8CB6A8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928" b="17798"/>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88B93E18-10E7-49A3-A3D0-9A9549569CD5}"/>
              </a:ext>
            </a:extLst>
          </p:cNvPr>
          <p:cNvSpPr>
            <a:spLocks noGrp="1"/>
          </p:cNvSpPr>
          <p:nvPr>
            <p:ph type="sldNum" sz="quarter" idx="12"/>
          </p:nvPr>
        </p:nvSpPr>
        <p:spPr>
          <a:xfrm>
            <a:off x="8610600" y="6356350"/>
            <a:ext cx="2743200" cy="365125"/>
          </a:xfrm>
        </p:spPr>
        <p:txBody>
          <a:bodyPr>
            <a:normAutofit/>
          </a:bodyPr>
          <a:lstStyle/>
          <a:p>
            <a:pPr>
              <a:spcAft>
                <a:spcPts val="600"/>
              </a:spcAft>
            </a:pPr>
            <a:fld id="{F860F34E-4A79-A240-AEA8-3E29BB228B1B}" type="slidenum">
              <a:rPr lang="en-US" smtClean="0">
                <a:solidFill>
                  <a:srgbClr val="FFFFFF"/>
                </a:solidFill>
              </a:rPr>
              <a:pPr>
                <a:spcAft>
                  <a:spcPts val="600"/>
                </a:spcAft>
              </a:pPr>
              <a:t>14</a:t>
            </a:fld>
            <a:endParaRPr lang="en-US">
              <a:solidFill>
                <a:srgbClr val="FFFFFF"/>
              </a:solidFill>
            </a:endParaRPr>
          </a:p>
        </p:txBody>
      </p:sp>
    </p:spTree>
    <p:extLst>
      <p:ext uri="{BB962C8B-B14F-4D97-AF65-F5344CB8AC3E}">
        <p14:creationId xmlns:p14="http://schemas.microsoft.com/office/powerpoint/2010/main" val="1737782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801789" y="1847850"/>
            <a:ext cx="10677965" cy="3890256"/>
          </a:xfrm>
        </p:spPr>
        <p:txBody>
          <a:bodyPr>
            <a:normAutofit/>
          </a:bodyPr>
          <a:lstStyle/>
          <a:p>
            <a:r>
              <a:rPr lang="en-US" sz="1800" dirty="0">
                <a:latin typeface="Times New Roman" panose="02020603050405020304" pitchFamily="18" charset="0"/>
                <a:cs typeface="Times New Roman" panose="02020603050405020304" pitchFamily="18" charset="0"/>
              </a:rPr>
              <a:t>In conclusion, a waste classification system that can separate different components of waste using the Machine learning tools is proposed. </a:t>
            </a:r>
          </a:p>
          <a:p>
            <a:r>
              <a:rPr lang="en-US" sz="1800" dirty="0">
                <a:latin typeface="Times New Roman" panose="02020603050405020304" pitchFamily="18" charset="0"/>
                <a:cs typeface="Times New Roman" panose="02020603050405020304" pitchFamily="18" charset="0"/>
              </a:rPr>
              <a:t>This system can be used to automatically classify waste and help in reducing human intervention and preventing infection and pollution. </a:t>
            </a: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814438"/>
            <a:ext cx="10677965" cy="754769"/>
          </a:xfrm>
        </p:spPr>
        <p:txBody>
          <a:bodyPr>
            <a:normAutofit/>
          </a:bodyPr>
          <a:lstStyle/>
          <a:p>
            <a:r>
              <a:rPr lang="en-US" sz="2800" b="1" dirty="0">
                <a:solidFill>
                  <a:srgbClr val="079418"/>
                </a:solidFill>
              </a:rPr>
              <a:t>Conclusion</a:t>
            </a: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15</a:t>
            </a:fld>
            <a:endParaRPr lang="en-US"/>
          </a:p>
        </p:txBody>
      </p:sp>
    </p:spTree>
    <p:extLst>
      <p:ext uri="{BB962C8B-B14F-4D97-AF65-F5344CB8AC3E}">
        <p14:creationId xmlns:p14="http://schemas.microsoft.com/office/powerpoint/2010/main" val="168060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801789" y="1336011"/>
            <a:ext cx="10677965" cy="4402095"/>
          </a:xfrm>
        </p:spPr>
        <p:txBody>
          <a:bodyPr>
            <a:normAutofit fontScale="85000" lnSpcReduction="10000"/>
          </a:bodyPr>
          <a:lstStyle/>
          <a:p>
            <a:pPr marL="342900" indent="-342900">
              <a:lnSpc>
                <a:spcPct val="110000"/>
              </a:lnSpc>
              <a:buFont typeface="+mj-lt"/>
              <a:buAutoNum type="arabicPeriod"/>
            </a:pPr>
            <a:r>
              <a:rPr lang="en-US" sz="1800" dirty="0">
                <a:latin typeface="Times New Roman" panose="02020603050405020304" pitchFamily="18" charset="0"/>
                <a:cs typeface="Times New Roman" panose="02020603050405020304" pitchFamily="18" charset="0"/>
              </a:rPr>
              <a:t>D. </a:t>
            </a:r>
            <a:r>
              <a:rPr lang="en-US" sz="1800" dirty="0" err="1">
                <a:latin typeface="Times New Roman" panose="02020603050405020304" pitchFamily="18" charset="0"/>
                <a:cs typeface="Times New Roman" panose="02020603050405020304" pitchFamily="18" charset="0"/>
              </a:rPr>
              <a:t>Hoornweg</a:t>
            </a:r>
            <a:r>
              <a:rPr lang="en-US" sz="1800" dirty="0">
                <a:latin typeface="Times New Roman" panose="02020603050405020304" pitchFamily="18" charset="0"/>
                <a:cs typeface="Times New Roman" panose="02020603050405020304" pitchFamily="18" charset="0"/>
              </a:rPr>
              <a:t> and P. </a:t>
            </a:r>
            <a:r>
              <a:rPr lang="en-US" sz="1800" dirty="0" err="1">
                <a:latin typeface="Times New Roman" panose="02020603050405020304" pitchFamily="18" charset="0"/>
                <a:cs typeface="Times New Roman" panose="02020603050405020304" pitchFamily="18" charset="0"/>
              </a:rPr>
              <a:t>Bhada</a:t>
            </a:r>
            <a:r>
              <a:rPr lang="en-US" sz="1800" dirty="0">
                <a:latin typeface="Times New Roman" panose="02020603050405020304" pitchFamily="18" charset="0"/>
                <a:cs typeface="Times New Roman" panose="02020603050405020304" pitchFamily="18" charset="0"/>
              </a:rPr>
              <a:t>-Tata, What a Waste: A Global Review of Solid Waste Management, World Bank, Washington, DC, USA, 2012.</a:t>
            </a:r>
          </a:p>
          <a:p>
            <a:pPr marL="342900" indent="-342900">
              <a:lnSpc>
                <a:spcPct val="110000"/>
              </a:lnSpc>
              <a:buFont typeface="+mj-lt"/>
              <a:buAutoNum type="arabicPeriod"/>
            </a:pPr>
            <a:r>
              <a:rPr lang="en-US" sz="1800" dirty="0">
                <a:latin typeface="Times New Roman" panose="02020603050405020304" pitchFamily="18" charset="0"/>
                <a:cs typeface="Times New Roman" panose="02020603050405020304" pitchFamily="18" charset="0"/>
              </a:rPr>
              <a:t>R. E. Sanderson, Environmental Protection Agency Office of Federal Activities’ Guidance on Incorporating EPA’s Pollution Prevention Strategy into the Environmental Review Process, EPA, Washington, DC, USA, 1993.</a:t>
            </a:r>
          </a:p>
          <a:p>
            <a:pPr marL="342900" indent="-342900">
              <a:lnSpc>
                <a:spcPct val="110000"/>
              </a:lnSpc>
              <a:buFont typeface="+mj-lt"/>
              <a:buAutoNum type="arabicPeriod"/>
            </a:pPr>
            <a:r>
              <a:rPr lang="en-US" sz="1800" dirty="0">
                <a:latin typeface="Times New Roman" panose="02020603050405020304" pitchFamily="18" charset="0"/>
                <a:cs typeface="Times New Roman" panose="02020603050405020304" pitchFamily="18" charset="0"/>
              </a:rPr>
              <a:t>“The world’s trash crisis, and why many Americans are oblivious,” Apr 2016. [Online]. Available: https://www.latimes.com/world/global-development/ la-fg-global-trash-20160422-20160421-snap-htmlstory.html</a:t>
            </a:r>
          </a:p>
          <a:p>
            <a:pPr marL="342900" indent="-342900">
              <a:lnSpc>
                <a:spcPct val="110000"/>
              </a:lnSpc>
              <a:buFont typeface="+mj-lt"/>
              <a:buAutoNum type="arabicPeriod"/>
            </a:pPr>
            <a:r>
              <a:rPr lang="en-US" sz="1800" dirty="0">
                <a:latin typeface="Times New Roman" panose="02020603050405020304" pitchFamily="18" charset="0"/>
                <a:cs typeface="Times New Roman" panose="02020603050405020304" pitchFamily="18" charset="0"/>
              </a:rPr>
              <a:t>Y. </a:t>
            </a:r>
            <a:r>
              <a:rPr lang="en-US" sz="1800" dirty="0" err="1">
                <a:latin typeface="Times New Roman" panose="02020603050405020304" pitchFamily="18" charset="0"/>
                <a:cs typeface="Times New Roman" panose="02020603050405020304" pitchFamily="18" charset="0"/>
              </a:rPr>
              <a:t>LeCun</a:t>
            </a:r>
            <a:r>
              <a:rPr lang="en-US" sz="1800" dirty="0">
                <a:latin typeface="Times New Roman" panose="02020603050405020304" pitchFamily="18" charset="0"/>
                <a:cs typeface="Times New Roman" panose="02020603050405020304" pitchFamily="18" charset="0"/>
              </a:rPr>
              <a:t>, Y. </a:t>
            </a:r>
            <a:r>
              <a:rPr lang="en-US" sz="1800" dirty="0" err="1">
                <a:latin typeface="Times New Roman" panose="02020603050405020304" pitchFamily="18" charset="0"/>
                <a:cs typeface="Times New Roman" panose="02020603050405020304" pitchFamily="18" charset="0"/>
              </a:rPr>
              <a:t>Bengio</a:t>
            </a:r>
            <a:r>
              <a:rPr lang="en-US" sz="1800" dirty="0">
                <a:latin typeface="Times New Roman" panose="02020603050405020304" pitchFamily="18" charset="0"/>
                <a:cs typeface="Times New Roman" panose="02020603050405020304" pitchFamily="18" charset="0"/>
              </a:rPr>
              <a:t>, and G. Hinton, “Deep learning,” nature, vol. 521, no. 7553, p. 436, 2015</a:t>
            </a:r>
          </a:p>
          <a:p>
            <a:pPr marL="342900" indent="-342900">
              <a:lnSpc>
                <a:spcPct val="110000"/>
              </a:lnSpc>
              <a:buFont typeface="+mj-lt"/>
              <a:buAutoNum type="arabicPeriod"/>
            </a:pPr>
            <a:r>
              <a:rPr lang="en-US" sz="1800" dirty="0">
                <a:latin typeface="Times New Roman" panose="02020603050405020304" pitchFamily="18" charset="0"/>
                <a:cs typeface="Times New Roman" panose="02020603050405020304" pitchFamily="18" charset="0"/>
              </a:rPr>
              <a:t>J. </a:t>
            </a:r>
            <a:r>
              <a:rPr lang="en-US" sz="1800" dirty="0" err="1">
                <a:latin typeface="Times New Roman" panose="02020603050405020304" pitchFamily="18" charset="0"/>
                <a:cs typeface="Times New Roman" panose="02020603050405020304" pitchFamily="18" charset="0"/>
              </a:rPr>
              <a:t>Shihadeh</a:t>
            </a:r>
            <a:r>
              <a:rPr lang="en-US" sz="1800" dirty="0">
                <a:latin typeface="Times New Roman" panose="02020603050405020304" pitchFamily="18" charset="0"/>
                <a:cs typeface="Times New Roman" panose="02020603050405020304" pitchFamily="18" charset="0"/>
              </a:rPr>
              <a:t>, A. Ansari, and T. </a:t>
            </a:r>
            <a:r>
              <a:rPr lang="en-US" sz="1800" dirty="0" err="1">
                <a:latin typeface="Times New Roman" panose="02020603050405020304" pitchFamily="18" charset="0"/>
                <a:cs typeface="Times New Roman" panose="02020603050405020304" pitchFamily="18" charset="0"/>
              </a:rPr>
              <a:t>Ozunfunmi</a:t>
            </a:r>
            <a:r>
              <a:rPr lang="en-US" sz="1800" dirty="0">
                <a:latin typeface="Times New Roman" panose="02020603050405020304" pitchFamily="18" charset="0"/>
                <a:cs typeface="Times New Roman" panose="02020603050405020304" pitchFamily="18" charset="0"/>
              </a:rPr>
              <a:t>, “Deep learning based image classification for remote medical diagnosis,” in 2018 IEEE Global Humanitarian Technology Conference. IEEE, 2018, pp. 1–8.</a:t>
            </a:r>
          </a:p>
          <a:p>
            <a:pPr marL="342900" indent="-342900">
              <a:lnSpc>
                <a:spcPct val="110000"/>
              </a:lnSpc>
              <a:buFont typeface="+mj-lt"/>
              <a:buAutoNum type="arabicPeriod"/>
            </a:pPr>
            <a:r>
              <a:rPr lang="en-US" sz="1800" dirty="0">
                <a:latin typeface="Times New Roman" panose="02020603050405020304" pitchFamily="18" charset="0"/>
                <a:cs typeface="Times New Roman" panose="02020603050405020304" pitchFamily="18" charset="0"/>
              </a:rPr>
              <a:t>G. </a:t>
            </a:r>
            <a:r>
              <a:rPr lang="en-US" sz="1800" dirty="0" err="1">
                <a:latin typeface="Times New Roman" panose="02020603050405020304" pitchFamily="18" charset="0"/>
                <a:cs typeface="Times New Roman" panose="02020603050405020304" pitchFamily="18" charset="0"/>
              </a:rPr>
              <a:t>Thung</a:t>
            </a:r>
            <a:r>
              <a:rPr lang="en-US" sz="1800" dirty="0">
                <a:latin typeface="Times New Roman" panose="02020603050405020304" pitchFamily="18" charset="0"/>
                <a:cs typeface="Times New Roman" panose="02020603050405020304" pitchFamily="18" charset="0"/>
              </a:rPr>
              <a:t> and M. Yang, “</a:t>
            </a:r>
            <a:r>
              <a:rPr lang="en-US" sz="1800" dirty="0" err="1">
                <a:latin typeface="Times New Roman" panose="02020603050405020304" pitchFamily="18" charset="0"/>
                <a:cs typeface="Times New Roman" panose="02020603050405020304" pitchFamily="18" charset="0"/>
              </a:rPr>
              <a:t>Trashnet</a:t>
            </a:r>
            <a:r>
              <a:rPr lang="en-US" sz="1800" dirty="0">
                <a:latin typeface="Times New Roman" panose="02020603050405020304" pitchFamily="18" charset="0"/>
                <a:cs typeface="Times New Roman" panose="02020603050405020304" pitchFamily="18" charset="0"/>
              </a:rPr>
              <a:t>.” [Online]. Available: https://github.com/garythung/trashnet</a:t>
            </a:r>
          </a:p>
          <a:p>
            <a:pPr marL="342900" indent="-342900">
              <a:lnSpc>
                <a:spcPct val="110000"/>
              </a:lnSpc>
              <a:buFont typeface="+mj-lt"/>
              <a:buAutoNum type="arabicPeriod"/>
            </a:pPr>
            <a:r>
              <a:rPr lang="en-US" sz="1800" dirty="0">
                <a:latin typeface="Times New Roman" panose="02020603050405020304" pitchFamily="18" charset="0"/>
                <a:cs typeface="Times New Roman" panose="02020603050405020304" pitchFamily="18" charset="0"/>
              </a:rPr>
              <a:t>G. Mittal, K. B. Yagnik, M. Garg, and N. C. Krishnan, “</a:t>
            </a:r>
            <a:r>
              <a:rPr lang="en-US" sz="1800" dirty="0" err="1">
                <a:latin typeface="Times New Roman" panose="02020603050405020304" pitchFamily="18" charset="0"/>
                <a:cs typeface="Times New Roman" panose="02020603050405020304" pitchFamily="18" charset="0"/>
              </a:rPr>
              <a:t>Spotgarbage</a:t>
            </a:r>
            <a:r>
              <a:rPr lang="en-US" sz="1800" dirty="0">
                <a:latin typeface="Times New Roman" panose="02020603050405020304" pitchFamily="18" charset="0"/>
                <a:cs typeface="Times New Roman" panose="02020603050405020304" pitchFamily="18" charset="0"/>
              </a:rPr>
              <a:t>: smartphone app to detect garbage using deep learning,” in Proceedings of the 2016 ACM International Joint Conference on Pervasive and Ubiquitous Computing. ACM, 2016, pp. 940–945. </a:t>
            </a:r>
          </a:p>
          <a:p>
            <a:pPr marL="342900" indent="-342900">
              <a:lnSpc>
                <a:spcPct val="110000"/>
              </a:lnSpc>
              <a:buFont typeface="+mj-lt"/>
              <a:buAutoNum type="arabicPeriod"/>
            </a:pPr>
            <a:r>
              <a:rPr lang="en-US" sz="1800" dirty="0">
                <a:latin typeface="Times New Roman" panose="02020603050405020304" pitchFamily="18" charset="0"/>
                <a:cs typeface="Times New Roman" panose="02020603050405020304" pitchFamily="18" charset="0"/>
              </a:rPr>
              <a:t>N. Johansson and H. </a:t>
            </a:r>
            <a:r>
              <a:rPr lang="en-US" sz="1800" dirty="0" err="1">
                <a:latin typeface="Times New Roman" panose="02020603050405020304" pitchFamily="18" charset="0"/>
                <a:cs typeface="Times New Roman" panose="02020603050405020304" pitchFamily="18" charset="0"/>
              </a:rPr>
              <a:t>Corvellec</a:t>
            </a:r>
            <a:r>
              <a:rPr lang="en-US" sz="1800" dirty="0">
                <a:latin typeface="Times New Roman" panose="02020603050405020304" pitchFamily="18" charset="0"/>
                <a:cs typeface="Times New Roman" panose="02020603050405020304" pitchFamily="18" charset="0"/>
              </a:rPr>
              <a:t>, “Waste policies gone soft: An analysis of European and Swedish waste prevention plans,” Waste </a:t>
            </a:r>
            <a:r>
              <a:rPr lang="en-US" sz="1800" dirty="0" err="1">
                <a:latin typeface="Times New Roman" panose="02020603050405020304" pitchFamily="18" charset="0"/>
                <a:cs typeface="Times New Roman" panose="02020603050405020304" pitchFamily="18" charset="0"/>
              </a:rPr>
              <a:t>Manag</a:t>
            </a:r>
            <a:r>
              <a:rPr lang="en-US" sz="1800" dirty="0">
                <a:latin typeface="Times New Roman" panose="02020603050405020304" pitchFamily="18" charset="0"/>
                <a:cs typeface="Times New Roman" panose="02020603050405020304" pitchFamily="18" charset="0"/>
              </a:rPr>
              <a:t>., vol. 77, pp. 322–332, 77 (2018) 322-332.</a:t>
            </a:r>
          </a:p>
          <a:p>
            <a:pPr marL="342900" indent="-342900">
              <a:lnSpc>
                <a:spcPct val="110000"/>
              </a:lnSpc>
              <a:buFont typeface="+mj-lt"/>
              <a:buAutoNum type="arabicPeriod"/>
            </a:pPr>
            <a:endParaRPr lang="en-US" sz="1800" dirty="0">
              <a:latin typeface="Times New Roman" panose="02020603050405020304" pitchFamily="18" charset="0"/>
              <a:cs typeface="Times New Roman" panose="02020603050405020304" pitchFamily="18" charset="0"/>
            </a:endParaRPr>
          </a:p>
          <a:p>
            <a:pPr marL="342900" indent="-342900">
              <a:lnSpc>
                <a:spcPct val="110000"/>
              </a:lnSpc>
              <a:buFont typeface="+mj-lt"/>
              <a:buAutoNum type="arabicPeriod"/>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a:solidFill>
                  <a:srgbClr val="079418"/>
                </a:solidFill>
              </a:rPr>
              <a:t>Bibliography</a:t>
            </a:r>
            <a:endParaRPr lang="en-US" sz="3600" b="1" dirty="0">
              <a:solidFill>
                <a:srgbClr val="079418"/>
              </a:solidFill>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16</a:t>
            </a:fld>
            <a:endParaRPr lang="en-US"/>
          </a:p>
        </p:txBody>
      </p:sp>
    </p:spTree>
    <p:extLst>
      <p:ext uri="{BB962C8B-B14F-4D97-AF65-F5344CB8AC3E}">
        <p14:creationId xmlns:p14="http://schemas.microsoft.com/office/powerpoint/2010/main" val="8860066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F402B760-09FB-7348-8C67-DCAC88C6CBC2}"/>
              </a:ext>
            </a:extLst>
          </p:cNvPr>
          <p:cNvSpPr/>
          <p:nvPr/>
        </p:nvSpPr>
        <p:spPr>
          <a:xfrm>
            <a:off x="8076008" y="1039839"/>
            <a:ext cx="3457401" cy="3457401"/>
          </a:xfrm>
          <a:prstGeom prst="ellipse">
            <a:avLst/>
          </a:prstGeom>
          <a:solidFill>
            <a:srgbClr val="74C42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500" dirty="0">
              <a:ln w="0"/>
              <a:solidFill>
                <a:schemeClr val="bg1"/>
              </a:solidFill>
              <a:effectLst>
                <a:outerShdw blurRad="38100" dist="19050" dir="2700000" algn="tl" rotWithShape="0">
                  <a:schemeClr val="dk1">
                    <a:alpha val="40000"/>
                  </a:schemeClr>
                </a:outerShdw>
              </a:effectLst>
            </a:endParaRPr>
          </a:p>
        </p:txBody>
      </p:sp>
      <p:sp>
        <p:nvSpPr>
          <p:cNvPr id="21" name="Oval 20">
            <a:extLst>
              <a:ext uri="{FF2B5EF4-FFF2-40B4-BE49-F238E27FC236}">
                <a16:creationId xmlns:a16="http://schemas.microsoft.com/office/drawing/2014/main" id="{10A4EF44-D1A3-E14E-BB09-389A47FCDC48}"/>
              </a:ext>
            </a:extLst>
          </p:cNvPr>
          <p:cNvSpPr/>
          <p:nvPr/>
        </p:nvSpPr>
        <p:spPr>
          <a:xfrm>
            <a:off x="6124379" y="1774456"/>
            <a:ext cx="2496674" cy="2496674"/>
          </a:xfrm>
          <a:prstGeom prst="ellipse">
            <a:avLst/>
          </a:prstGeom>
          <a:solidFill>
            <a:srgbClr val="007B3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300" dirty="0">
              <a:ln w="0"/>
              <a:solidFill>
                <a:schemeClr val="bg1"/>
              </a:solidFill>
              <a:effectLst>
                <a:outerShdw blurRad="38100" dist="19050" dir="2700000" algn="tl" rotWithShape="0">
                  <a:schemeClr val="dk1">
                    <a:alpha val="40000"/>
                  </a:schemeClr>
                </a:outerShdw>
              </a:effectLst>
            </a:endParaRPr>
          </a:p>
        </p:txBody>
      </p:sp>
      <p:sp>
        <p:nvSpPr>
          <p:cNvPr id="22" name="Oval 21">
            <a:extLst>
              <a:ext uri="{FF2B5EF4-FFF2-40B4-BE49-F238E27FC236}">
                <a16:creationId xmlns:a16="http://schemas.microsoft.com/office/drawing/2014/main" id="{683A2ACE-0D5E-384B-9A6E-674AEC575B68}"/>
              </a:ext>
            </a:extLst>
          </p:cNvPr>
          <p:cNvSpPr/>
          <p:nvPr/>
        </p:nvSpPr>
        <p:spPr>
          <a:xfrm>
            <a:off x="7512922" y="3762622"/>
            <a:ext cx="1946630" cy="1946630"/>
          </a:xfrm>
          <a:prstGeom prst="ellipse">
            <a:avLst/>
          </a:prstGeom>
          <a:solidFill>
            <a:srgbClr val="00A6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300" dirty="0">
              <a:ln w="0"/>
              <a:solidFill>
                <a:schemeClr val="bg1"/>
              </a:solidFill>
              <a:effectLst>
                <a:outerShdw blurRad="38100" dist="19050" dir="2700000" algn="tl" rotWithShape="0">
                  <a:schemeClr val="dk1">
                    <a:alpha val="40000"/>
                  </a:schemeClr>
                </a:outerShdw>
              </a:effectLst>
            </a:endParaRPr>
          </a:p>
        </p:txBody>
      </p:sp>
      <p:pic>
        <p:nvPicPr>
          <p:cNvPr id="24" name="Picture 23">
            <a:extLst>
              <a:ext uri="{FF2B5EF4-FFF2-40B4-BE49-F238E27FC236}">
                <a16:creationId xmlns:a16="http://schemas.microsoft.com/office/drawing/2014/main" id="{FB2AF749-8A90-084D-9E88-6F607893C5B7}"/>
              </a:ext>
            </a:extLst>
          </p:cNvPr>
          <p:cNvPicPr>
            <a:picLocks noChangeAspect="1"/>
          </p:cNvPicPr>
          <p:nvPr/>
        </p:nvPicPr>
        <p:blipFill>
          <a:blip r:embed="rId2"/>
          <a:stretch>
            <a:fillRect/>
          </a:stretch>
        </p:blipFill>
        <p:spPr>
          <a:xfrm>
            <a:off x="9384903" y="1310738"/>
            <a:ext cx="839610" cy="927436"/>
          </a:xfrm>
          <a:prstGeom prst="rect">
            <a:avLst/>
          </a:prstGeom>
        </p:spPr>
      </p:pic>
      <p:pic>
        <p:nvPicPr>
          <p:cNvPr id="25" name="Picture 24">
            <a:extLst>
              <a:ext uri="{FF2B5EF4-FFF2-40B4-BE49-F238E27FC236}">
                <a16:creationId xmlns:a16="http://schemas.microsoft.com/office/drawing/2014/main" id="{A9675027-528B-EB43-A286-5E8E73779BB3}"/>
              </a:ext>
            </a:extLst>
          </p:cNvPr>
          <p:cNvPicPr>
            <a:picLocks noChangeAspect="1"/>
          </p:cNvPicPr>
          <p:nvPr/>
        </p:nvPicPr>
        <p:blipFill>
          <a:blip r:embed="rId2"/>
          <a:stretch>
            <a:fillRect/>
          </a:stretch>
        </p:blipFill>
        <p:spPr>
          <a:xfrm>
            <a:off x="7026259" y="2179707"/>
            <a:ext cx="608650" cy="672317"/>
          </a:xfrm>
          <a:prstGeom prst="rect">
            <a:avLst/>
          </a:prstGeom>
        </p:spPr>
      </p:pic>
      <p:pic>
        <p:nvPicPr>
          <p:cNvPr id="26" name="Picture 25">
            <a:extLst>
              <a:ext uri="{FF2B5EF4-FFF2-40B4-BE49-F238E27FC236}">
                <a16:creationId xmlns:a16="http://schemas.microsoft.com/office/drawing/2014/main" id="{FCBEC96E-9508-B645-BDEB-A15BFDD9BA90}"/>
              </a:ext>
            </a:extLst>
          </p:cNvPr>
          <p:cNvPicPr>
            <a:picLocks noChangeAspect="1"/>
          </p:cNvPicPr>
          <p:nvPr/>
        </p:nvPicPr>
        <p:blipFill>
          <a:blip r:embed="rId2"/>
          <a:stretch>
            <a:fillRect/>
          </a:stretch>
        </p:blipFill>
        <p:spPr>
          <a:xfrm>
            <a:off x="8262513" y="4071080"/>
            <a:ext cx="447447" cy="494252"/>
          </a:xfrm>
          <a:prstGeom prst="rect">
            <a:avLst/>
          </a:prstGeom>
        </p:spPr>
      </p:pic>
      <p:pic>
        <p:nvPicPr>
          <p:cNvPr id="12" name="Picture 11">
            <a:extLst>
              <a:ext uri="{FF2B5EF4-FFF2-40B4-BE49-F238E27FC236}">
                <a16:creationId xmlns:a16="http://schemas.microsoft.com/office/drawing/2014/main" id="{3FA7DCF1-6C16-374C-8F76-507B203E3BBD}"/>
              </a:ext>
            </a:extLst>
          </p:cNvPr>
          <p:cNvPicPr>
            <a:picLocks noChangeAspect="1"/>
          </p:cNvPicPr>
          <p:nvPr/>
        </p:nvPicPr>
        <p:blipFill>
          <a:blip r:embed="rId3"/>
          <a:stretch>
            <a:fillRect/>
          </a:stretch>
        </p:blipFill>
        <p:spPr>
          <a:xfrm>
            <a:off x="9606580" y="6329398"/>
            <a:ext cx="2358689" cy="113868"/>
          </a:xfrm>
          <a:prstGeom prst="rect">
            <a:avLst/>
          </a:prstGeom>
        </p:spPr>
      </p:pic>
      <p:pic>
        <p:nvPicPr>
          <p:cNvPr id="14" name="Picture 13">
            <a:extLst>
              <a:ext uri="{FF2B5EF4-FFF2-40B4-BE49-F238E27FC236}">
                <a16:creationId xmlns:a16="http://schemas.microsoft.com/office/drawing/2014/main" id="{6F2A6CD8-29EB-AC48-A197-87E92D2FF2CD}"/>
              </a:ext>
            </a:extLst>
          </p:cNvPr>
          <p:cNvPicPr>
            <a:picLocks noChangeAspect="1"/>
          </p:cNvPicPr>
          <p:nvPr/>
        </p:nvPicPr>
        <p:blipFill>
          <a:blip r:embed="rId4"/>
          <a:stretch>
            <a:fillRect/>
          </a:stretch>
        </p:blipFill>
        <p:spPr>
          <a:xfrm>
            <a:off x="231962" y="6016749"/>
            <a:ext cx="1599045" cy="685305"/>
          </a:xfrm>
          <a:prstGeom prst="rect">
            <a:avLst/>
          </a:prstGeom>
        </p:spPr>
      </p:pic>
      <p:sp>
        <p:nvSpPr>
          <p:cNvPr id="2" name="Slide Number Placeholder 1">
            <a:extLst>
              <a:ext uri="{FF2B5EF4-FFF2-40B4-BE49-F238E27FC236}">
                <a16:creationId xmlns:a16="http://schemas.microsoft.com/office/drawing/2014/main" id="{8A320F0C-3D09-44B1-A6D4-37BE17747D6D}"/>
              </a:ext>
            </a:extLst>
          </p:cNvPr>
          <p:cNvSpPr>
            <a:spLocks noGrp="1"/>
          </p:cNvSpPr>
          <p:nvPr>
            <p:ph type="sldNum" sz="quarter" idx="12"/>
          </p:nvPr>
        </p:nvSpPr>
        <p:spPr/>
        <p:txBody>
          <a:bodyPr/>
          <a:lstStyle/>
          <a:p>
            <a:fld id="{F860F34E-4A79-A240-AEA8-3E29BB228B1B}" type="slidenum">
              <a:rPr lang="en-US" smtClean="0"/>
              <a:t>17</a:t>
            </a:fld>
            <a:endParaRPr lang="en-US"/>
          </a:p>
        </p:txBody>
      </p:sp>
      <p:sp>
        <p:nvSpPr>
          <p:cNvPr id="15" name="Title 1">
            <a:extLst>
              <a:ext uri="{FF2B5EF4-FFF2-40B4-BE49-F238E27FC236}">
                <a16:creationId xmlns:a16="http://schemas.microsoft.com/office/drawing/2014/main" id="{83A07544-8A84-4A57-8CC5-729BD65230BD}"/>
              </a:ext>
            </a:extLst>
          </p:cNvPr>
          <p:cNvSpPr>
            <a:spLocks noGrp="1"/>
          </p:cNvSpPr>
          <p:nvPr>
            <p:ph type="title"/>
          </p:nvPr>
        </p:nvSpPr>
        <p:spPr>
          <a:xfrm>
            <a:off x="801789" y="365125"/>
            <a:ext cx="10677965" cy="754769"/>
          </a:xfrm>
        </p:spPr>
        <p:txBody>
          <a:bodyPr>
            <a:normAutofit/>
          </a:bodyPr>
          <a:lstStyle/>
          <a:p>
            <a:r>
              <a:rPr lang="en-US" b="1" dirty="0">
                <a:solidFill>
                  <a:srgbClr val="079418"/>
                </a:solidFill>
              </a:rPr>
              <a:t>Thank You</a:t>
            </a:r>
            <a:endParaRPr lang="en-US" dirty="0"/>
          </a:p>
        </p:txBody>
      </p:sp>
    </p:spTree>
    <p:extLst>
      <p:ext uri="{BB962C8B-B14F-4D97-AF65-F5344CB8AC3E}">
        <p14:creationId xmlns:p14="http://schemas.microsoft.com/office/powerpoint/2010/main" val="2633207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801789" y="1336011"/>
            <a:ext cx="10677965" cy="4402095"/>
          </a:xfrm>
        </p:spPr>
        <p:txBody>
          <a:bodyPr>
            <a:normAutofit/>
          </a:bodyPr>
          <a:lstStyle/>
          <a:p>
            <a:pPr>
              <a:lnSpc>
                <a:spcPct val="110000"/>
              </a:lnSpc>
            </a:pPr>
            <a:r>
              <a:rPr lang="en-US" sz="1800" dirty="0">
                <a:latin typeface="Times New Roman" panose="02020603050405020304" pitchFamily="18" charset="0"/>
                <a:cs typeface="Times New Roman" panose="02020603050405020304" pitchFamily="18" charset="0"/>
              </a:rPr>
              <a:t>Introduction</a:t>
            </a:r>
          </a:p>
          <a:p>
            <a:pPr>
              <a:lnSpc>
                <a:spcPct val="110000"/>
              </a:lnSpc>
            </a:pPr>
            <a:r>
              <a:rPr lang="en-US" sz="1800" dirty="0">
                <a:latin typeface="Times New Roman" panose="02020603050405020304" pitchFamily="18" charset="0"/>
                <a:cs typeface="Times New Roman" panose="02020603050405020304" pitchFamily="18" charset="0"/>
              </a:rPr>
              <a:t>Literature Review</a:t>
            </a:r>
          </a:p>
          <a:p>
            <a:pPr>
              <a:lnSpc>
                <a:spcPct val="110000"/>
              </a:lnSpc>
            </a:pPr>
            <a:r>
              <a:rPr lang="en-US" sz="1800" dirty="0">
                <a:latin typeface="Times New Roman" panose="02020603050405020304" pitchFamily="18" charset="0"/>
                <a:cs typeface="Times New Roman" panose="02020603050405020304" pitchFamily="18" charset="0"/>
              </a:rPr>
              <a:t>Objective of the Study</a:t>
            </a:r>
          </a:p>
          <a:p>
            <a:pPr>
              <a:lnSpc>
                <a:spcPct val="110000"/>
              </a:lnSpc>
            </a:pPr>
            <a:r>
              <a:rPr lang="en-US" sz="1800" dirty="0">
                <a:latin typeface="Times New Roman" panose="02020603050405020304" pitchFamily="18" charset="0"/>
                <a:cs typeface="Times New Roman" panose="02020603050405020304" pitchFamily="18" charset="0"/>
              </a:rPr>
              <a:t>Data Collection</a:t>
            </a:r>
          </a:p>
          <a:p>
            <a:pPr>
              <a:lnSpc>
                <a:spcPct val="110000"/>
              </a:lnSpc>
            </a:pPr>
            <a:r>
              <a:rPr lang="en-US" sz="1800" dirty="0">
                <a:latin typeface="Times New Roman" panose="02020603050405020304" pitchFamily="18" charset="0"/>
                <a:cs typeface="Times New Roman" panose="02020603050405020304" pitchFamily="18" charset="0"/>
              </a:rPr>
              <a:t>Exploratory Data Analysis</a:t>
            </a:r>
          </a:p>
          <a:p>
            <a:pPr>
              <a:lnSpc>
                <a:spcPct val="110000"/>
              </a:lnSpc>
            </a:pPr>
            <a:r>
              <a:rPr lang="en-US" sz="1800" dirty="0">
                <a:latin typeface="Times New Roman" panose="02020603050405020304" pitchFamily="18" charset="0"/>
                <a:cs typeface="Times New Roman" panose="02020603050405020304" pitchFamily="18" charset="0"/>
              </a:rPr>
              <a:t>Methodology for Data Analysis</a:t>
            </a:r>
          </a:p>
          <a:p>
            <a:pPr lvl="1">
              <a:lnSpc>
                <a:spcPct val="110000"/>
              </a:lnSpc>
            </a:pPr>
            <a:r>
              <a:rPr lang="en-US" sz="1400" dirty="0">
                <a:latin typeface="Times New Roman" panose="02020603050405020304" pitchFamily="18" charset="0"/>
                <a:cs typeface="Times New Roman" panose="02020603050405020304" pitchFamily="18" charset="0"/>
              </a:rPr>
              <a:t>Convolutional Neural Networks</a:t>
            </a:r>
          </a:p>
          <a:p>
            <a:pPr lvl="1">
              <a:lnSpc>
                <a:spcPct val="110000"/>
              </a:lnSpc>
            </a:pPr>
            <a:r>
              <a:rPr lang="en-US" sz="1400" dirty="0" err="1">
                <a:latin typeface="Times New Roman" panose="02020603050405020304" pitchFamily="18" charset="0"/>
                <a:cs typeface="Times New Roman" panose="02020603050405020304" pitchFamily="18" charset="0"/>
              </a:rPr>
              <a:t>MobileNet</a:t>
            </a:r>
            <a:r>
              <a:rPr lang="en-US" sz="1400" dirty="0">
                <a:latin typeface="Times New Roman" panose="02020603050405020304" pitchFamily="18" charset="0"/>
                <a:cs typeface="Times New Roman" panose="02020603050405020304" pitchFamily="18" charset="0"/>
              </a:rPr>
              <a:t> v2</a:t>
            </a:r>
          </a:p>
          <a:p>
            <a:pPr>
              <a:lnSpc>
                <a:spcPct val="110000"/>
              </a:lnSpc>
            </a:pPr>
            <a:r>
              <a:rPr lang="en-US" sz="1800" dirty="0">
                <a:latin typeface="Times New Roman" panose="02020603050405020304" pitchFamily="18" charset="0"/>
                <a:cs typeface="Times New Roman" panose="02020603050405020304" pitchFamily="18" charset="0"/>
              </a:rPr>
              <a:t>Results</a:t>
            </a:r>
          </a:p>
          <a:p>
            <a:pPr>
              <a:lnSpc>
                <a:spcPct val="110000"/>
              </a:lnSpc>
            </a:pPr>
            <a:r>
              <a:rPr lang="en-US" sz="1800" dirty="0">
                <a:latin typeface="Times New Roman" panose="02020603050405020304" pitchFamily="18" charset="0"/>
                <a:cs typeface="Times New Roman" panose="02020603050405020304" pitchFamily="18" charset="0"/>
              </a:rPr>
              <a:t>Conclusion</a:t>
            </a:r>
          </a:p>
          <a:p>
            <a:pPr>
              <a:lnSpc>
                <a:spcPct val="110000"/>
              </a:lnSpc>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a:solidFill>
                  <a:srgbClr val="079418"/>
                </a:solidFill>
              </a:rPr>
              <a:t>Agenda</a:t>
            </a:r>
            <a:endParaRPr lang="en-US" sz="3600" b="1" dirty="0">
              <a:solidFill>
                <a:srgbClr val="079418"/>
              </a:solidFill>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2</a:t>
            </a:fld>
            <a:endParaRPr lang="en-US"/>
          </a:p>
        </p:txBody>
      </p:sp>
    </p:spTree>
    <p:extLst>
      <p:ext uri="{BB962C8B-B14F-4D97-AF65-F5344CB8AC3E}">
        <p14:creationId xmlns:p14="http://schemas.microsoft.com/office/powerpoint/2010/main" val="3512604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801789" y="1336011"/>
            <a:ext cx="10677965" cy="4402095"/>
          </a:xfrm>
        </p:spPr>
        <p:txBody>
          <a:bodyPr>
            <a:normAutofit/>
          </a:bodyPr>
          <a:lstStyle/>
          <a:p>
            <a:pPr>
              <a:lnSpc>
                <a:spcPct val="110000"/>
              </a:lnSpc>
            </a:pPr>
            <a:r>
              <a:rPr lang="en-US" sz="1800" dirty="0">
                <a:latin typeface="Times New Roman" panose="02020603050405020304" pitchFamily="18" charset="0"/>
                <a:cs typeface="Times New Roman" panose="02020603050405020304" pitchFamily="18" charset="0"/>
              </a:rPr>
              <a:t>Increase in urbanization and economic development around the world has led to increased waste generation. </a:t>
            </a:r>
          </a:p>
          <a:p>
            <a:pPr>
              <a:lnSpc>
                <a:spcPct val="110000"/>
              </a:lnSpc>
            </a:pPr>
            <a:r>
              <a:rPr lang="en-US" sz="1800" dirty="0">
                <a:latin typeface="Times New Roman" panose="02020603050405020304" pitchFamily="18" charset="0"/>
                <a:cs typeface="Times New Roman" panose="02020603050405020304" pitchFamily="18" charset="0"/>
              </a:rPr>
              <a:t>Waste management is a continuous process of the collection, transport, treatment and disposal of waste. </a:t>
            </a:r>
          </a:p>
          <a:p>
            <a:pPr>
              <a:lnSpc>
                <a:spcPct val="110000"/>
              </a:lnSpc>
            </a:pPr>
            <a:r>
              <a:rPr lang="en-US" sz="1800" dirty="0">
                <a:latin typeface="Times New Roman" panose="02020603050405020304" pitchFamily="18" charset="0"/>
                <a:cs typeface="Times New Roman" panose="02020603050405020304" pitchFamily="18" charset="0"/>
              </a:rPr>
              <a:t>Recycling is necessary for a sustainable society. The current recycling process requires recycling facilities to sort garbage by hand and use a series of large filters to separate out more defined objects.</a:t>
            </a:r>
          </a:p>
          <a:p>
            <a:pPr>
              <a:lnSpc>
                <a:spcPct val="110000"/>
              </a:lnSpc>
            </a:pPr>
            <a:r>
              <a:rPr lang="en-US" sz="1800" dirty="0">
                <a:latin typeface="Times New Roman" panose="02020603050405020304" pitchFamily="18" charset="0"/>
                <a:cs typeface="Times New Roman" panose="02020603050405020304" pitchFamily="18" charset="0"/>
              </a:rPr>
              <a:t>Waste products can be classified based on various factors, such as consumption, production, chemical and physical properties to allow for effective reuse and recycling. </a:t>
            </a:r>
          </a:p>
          <a:p>
            <a:pPr>
              <a:lnSpc>
                <a:spcPct val="110000"/>
              </a:lnSpc>
            </a:pPr>
            <a:r>
              <a:rPr lang="en-US" sz="1800" dirty="0">
                <a:latin typeface="Times New Roman" panose="02020603050405020304" pitchFamily="18" charset="0"/>
                <a:cs typeface="Times New Roman" panose="02020603050405020304" pitchFamily="18" charset="0"/>
              </a:rPr>
              <a:t>Improper waste management will have enormous adverse impacts on the economy, the public health, and the environment. </a:t>
            </a:r>
          </a:p>
          <a:p>
            <a:pPr>
              <a:lnSpc>
                <a:spcPct val="110000"/>
              </a:lnSpc>
            </a:pPr>
            <a:r>
              <a:rPr lang="en-US" sz="1800" dirty="0">
                <a:latin typeface="Times New Roman" panose="02020603050405020304" pitchFamily="18" charset="0"/>
                <a:cs typeface="Times New Roman" panose="02020603050405020304" pitchFamily="18" charset="0"/>
              </a:rPr>
              <a:t>Effective waste recycling is both economic and environmentally beneficial. It can help in recovering raw resource, preserving energy, mitigating greenhouse gases emission, water pollution, reducing new landfills, etc. </a:t>
            </a:r>
          </a:p>
          <a:p>
            <a:pPr>
              <a:lnSpc>
                <a:spcPct val="110000"/>
              </a:lnSpc>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a:solidFill>
                  <a:srgbClr val="079418"/>
                </a:solidFill>
              </a:rPr>
              <a:t>Introduction</a:t>
            </a: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3</a:t>
            </a:fld>
            <a:endParaRPr lang="en-US"/>
          </a:p>
        </p:txBody>
      </p:sp>
    </p:spTree>
    <p:extLst>
      <p:ext uri="{BB962C8B-B14F-4D97-AF65-F5344CB8AC3E}">
        <p14:creationId xmlns:p14="http://schemas.microsoft.com/office/powerpoint/2010/main" val="12134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801789" y="1336011"/>
            <a:ext cx="10677965" cy="4402095"/>
          </a:xfrm>
        </p:spPr>
        <p:txBody>
          <a:bodyPr>
            <a:normAutofit/>
          </a:bodyPr>
          <a:lstStyle/>
          <a:p>
            <a:pPr>
              <a:lnSpc>
                <a:spcPct val="110000"/>
              </a:lnSpc>
            </a:pPr>
            <a:r>
              <a:rPr lang="en-US" sz="1800" dirty="0">
                <a:latin typeface="Times New Roman" panose="02020603050405020304" pitchFamily="18" charset="0"/>
                <a:cs typeface="Times New Roman" panose="02020603050405020304" pitchFamily="18" charset="0"/>
              </a:rPr>
              <a:t>Few researchers have studied the use of CNNs to develop image recognition models for classifying waste. However, there are two examples of waste classifying CNNs. </a:t>
            </a:r>
          </a:p>
          <a:p>
            <a:pPr>
              <a:lnSpc>
                <a:spcPct val="110000"/>
              </a:lnSpc>
            </a:pPr>
            <a:r>
              <a:rPr lang="en-US" sz="1800" dirty="0">
                <a:latin typeface="Times New Roman" panose="02020603050405020304" pitchFamily="18" charset="0"/>
                <a:cs typeface="Times New Roman" panose="02020603050405020304" pitchFamily="18" charset="0"/>
              </a:rPr>
              <a:t>Gary </a:t>
            </a:r>
            <a:r>
              <a:rPr lang="en-US" sz="1800" dirty="0" err="1">
                <a:latin typeface="Times New Roman" panose="02020603050405020304" pitchFamily="18" charset="0"/>
                <a:cs typeface="Times New Roman" panose="02020603050405020304" pitchFamily="18" charset="0"/>
              </a:rPr>
              <a:t>Thung</a:t>
            </a:r>
            <a:r>
              <a:rPr lang="en-US" sz="1800" dirty="0">
                <a:latin typeface="Times New Roman" panose="02020603050405020304" pitchFamily="18" charset="0"/>
                <a:cs typeface="Times New Roman" panose="02020603050405020304" pitchFamily="18" charset="0"/>
              </a:rPr>
              <a:t> and Mindy Yang built the CNN “</a:t>
            </a:r>
            <a:r>
              <a:rPr lang="en-US" sz="1800" dirty="0" err="1">
                <a:latin typeface="Times New Roman" panose="02020603050405020304" pitchFamily="18" charset="0"/>
                <a:cs typeface="Times New Roman" panose="02020603050405020304" pitchFamily="18" charset="0"/>
              </a:rPr>
              <a:t>TrashNet</a:t>
            </a:r>
            <a:r>
              <a:rPr lang="en-US" sz="1800" dirty="0">
                <a:latin typeface="Times New Roman" panose="02020603050405020304" pitchFamily="18" charset="0"/>
                <a:cs typeface="Times New Roman" panose="02020603050405020304" pitchFamily="18" charset="0"/>
              </a:rPr>
              <a:t>” to classify waste into five classes of recyclable content and trash (</a:t>
            </a:r>
            <a:r>
              <a:rPr lang="en-US" sz="1800" dirty="0" err="1">
                <a:latin typeface="Times New Roman" panose="02020603050405020304" pitchFamily="18" charset="0"/>
                <a:cs typeface="Times New Roman" panose="02020603050405020304" pitchFamily="18" charset="0"/>
              </a:rPr>
              <a:t>Thung</a:t>
            </a:r>
            <a:r>
              <a:rPr lang="en-US" sz="1800" dirty="0">
                <a:latin typeface="Times New Roman" panose="02020603050405020304" pitchFamily="18" charset="0"/>
                <a:cs typeface="Times New Roman" panose="02020603050405020304" pitchFamily="18" charset="0"/>
              </a:rPr>
              <a:t> &amp; Yang, 2017). </a:t>
            </a:r>
          </a:p>
          <a:p>
            <a:pPr>
              <a:lnSpc>
                <a:spcPct val="110000"/>
              </a:lnSpc>
            </a:pPr>
            <a:r>
              <a:rPr lang="en-US" sz="1800" dirty="0" err="1">
                <a:latin typeface="Times New Roman" panose="02020603050405020304" pitchFamily="18" charset="0"/>
                <a:cs typeface="Times New Roman" panose="02020603050405020304" pitchFamily="18" charset="0"/>
              </a:rPr>
              <a:t>SpotGarbage</a:t>
            </a:r>
            <a:r>
              <a:rPr lang="en-US" sz="1800" dirty="0">
                <a:latin typeface="Times New Roman" panose="02020603050405020304" pitchFamily="18" charset="0"/>
                <a:cs typeface="Times New Roman" panose="02020603050405020304" pitchFamily="18" charset="0"/>
              </a:rPr>
              <a:t> is a mobile application designed by researchers at the Indian Institute of Technology. This app allows users to identify garbage in the street around India’s urban </a:t>
            </a:r>
            <a:r>
              <a:rPr lang="en-US" sz="1800" dirty="0" err="1">
                <a:latin typeface="Times New Roman" panose="02020603050405020304" pitchFamily="18" charset="0"/>
                <a:cs typeface="Times New Roman" panose="02020603050405020304" pitchFamily="18" charset="0"/>
              </a:rPr>
              <a:t>centres</a:t>
            </a:r>
            <a:r>
              <a:rPr lang="en-US" sz="1800" dirty="0">
                <a:latin typeface="Times New Roman" panose="02020603050405020304" pitchFamily="18" charset="0"/>
                <a:cs typeface="Times New Roman" panose="02020603050405020304" pitchFamily="18" charset="0"/>
              </a:rPr>
              <a:t> (G. Mittal et al., 2016). </a:t>
            </a:r>
            <a:r>
              <a:rPr lang="en-US" sz="1800" dirty="0" err="1">
                <a:latin typeface="Times New Roman" panose="02020603050405020304" pitchFamily="18" charset="0"/>
                <a:cs typeface="Times New Roman" panose="02020603050405020304" pitchFamily="18" charset="0"/>
              </a:rPr>
              <a:t>SpotGarbage</a:t>
            </a:r>
            <a:r>
              <a:rPr lang="en-US" sz="1800" dirty="0">
                <a:latin typeface="Times New Roman" panose="02020603050405020304" pitchFamily="18" charset="0"/>
                <a:cs typeface="Times New Roman" panose="02020603050405020304" pitchFamily="18" charset="0"/>
              </a:rPr>
              <a:t> uses a CNN called </a:t>
            </a:r>
            <a:r>
              <a:rPr lang="en-US" sz="1800" dirty="0" err="1">
                <a:latin typeface="Times New Roman" panose="02020603050405020304" pitchFamily="18" charset="0"/>
                <a:cs typeface="Times New Roman" panose="02020603050405020304" pitchFamily="18" charset="0"/>
              </a:rPr>
              <a:t>GarbNet</a:t>
            </a:r>
            <a:r>
              <a:rPr lang="en-US" sz="1800" dirty="0">
                <a:latin typeface="Times New Roman" panose="02020603050405020304" pitchFamily="18" charset="0"/>
                <a:cs typeface="Times New Roman" panose="02020603050405020304" pitchFamily="18" charset="0"/>
              </a:rPr>
              <a:t>, which has been trained on an annotated dataset called Garbage In Images. </a:t>
            </a:r>
          </a:p>
          <a:p>
            <a:pPr>
              <a:lnSpc>
                <a:spcPct val="110000"/>
              </a:lnSpc>
            </a:pPr>
            <a:endParaRPr lang="en-US" sz="1800" dirty="0">
              <a:latin typeface="Times New Roman" panose="02020603050405020304" pitchFamily="18" charset="0"/>
              <a:cs typeface="Times New Roman" panose="02020603050405020304" pitchFamily="18" charset="0"/>
            </a:endParaRPr>
          </a:p>
          <a:p>
            <a:pPr>
              <a:lnSpc>
                <a:spcPct val="110000"/>
              </a:lnSpc>
            </a:pPr>
            <a:endParaRPr lang="en-US" sz="1800" dirty="0">
              <a:latin typeface="Times New Roman" panose="02020603050405020304" pitchFamily="18" charset="0"/>
              <a:cs typeface="Times New Roman" panose="02020603050405020304" pitchFamily="18" charset="0"/>
            </a:endParaRPr>
          </a:p>
          <a:p>
            <a:pPr>
              <a:lnSpc>
                <a:spcPct val="110000"/>
              </a:lnSpc>
            </a:pPr>
            <a:endParaRPr lang="en-US" sz="1800" dirty="0">
              <a:latin typeface="Times New Roman" panose="02020603050405020304" pitchFamily="18" charset="0"/>
              <a:cs typeface="Times New Roman" panose="02020603050405020304" pitchFamily="18" charset="0"/>
            </a:endParaRPr>
          </a:p>
          <a:p>
            <a:pPr>
              <a:lnSpc>
                <a:spcPct val="110000"/>
              </a:lnSpc>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a:solidFill>
                  <a:srgbClr val="079418"/>
                </a:solidFill>
              </a:rPr>
              <a:t>Literature Review</a:t>
            </a:r>
            <a:endParaRPr lang="en-US" sz="3600" b="1" dirty="0">
              <a:solidFill>
                <a:srgbClr val="079418"/>
              </a:solidFill>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4</a:t>
            </a:fld>
            <a:endParaRPr lang="en-US"/>
          </a:p>
        </p:txBody>
      </p:sp>
    </p:spTree>
    <p:extLst>
      <p:ext uri="{BB962C8B-B14F-4D97-AF65-F5344CB8AC3E}">
        <p14:creationId xmlns:p14="http://schemas.microsoft.com/office/powerpoint/2010/main" val="3774052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801789" y="1336011"/>
            <a:ext cx="10677965" cy="4402095"/>
          </a:xfrm>
        </p:spPr>
        <p:txBody>
          <a:bodyPr>
            <a:normAutofit/>
          </a:bodyPr>
          <a:lstStyle/>
          <a:p>
            <a:pPr marL="342900" indent="-342900">
              <a:lnSpc>
                <a:spcPct val="110000"/>
              </a:lnSpc>
              <a:buFont typeface="+mj-lt"/>
              <a:buAutoNum type="arabicPeriod"/>
            </a:pPr>
            <a:r>
              <a:rPr lang="en-US" sz="1800" dirty="0">
                <a:latin typeface="Times New Roman" panose="02020603050405020304" pitchFamily="18" charset="0"/>
                <a:cs typeface="Times New Roman" panose="02020603050405020304" pitchFamily="18" charset="0"/>
              </a:rPr>
              <a:t>The objective of this project is to take images of a single piece of recycling or garbage and classify it into six classes consisting of glass, paper, metal, plastic, cardboard, and trash. This is done by learning the features of an image based using Convolutional Neural Networks (CNN). </a:t>
            </a:r>
          </a:p>
          <a:p>
            <a:pPr marL="342900" indent="-342900">
              <a:lnSpc>
                <a:spcPct val="110000"/>
              </a:lnSpc>
              <a:buFont typeface="+mj-lt"/>
              <a:buAutoNum type="arabicPeriod"/>
            </a:pPr>
            <a:r>
              <a:rPr lang="en-US" sz="1800" dirty="0">
                <a:latin typeface="Times New Roman" panose="02020603050405020304" pitchFamily="18" charset="0"/>
                <a:cs typeface="Times New Roman" panose="02020603050405020304" pitchFamily="18" charset="0"/>
              </a:rPr>
              <a:t>Expected to get a list of probabilities for all the image categories and we can determine the class based on the high value of probability. </a:t>
            </a:r>
          </a:p>
          <a:p>
            <a:pPr>
              <a:lnSpc>
                <a:spcPct val="110000"/>
              </a:lnSpc>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a:solidFill>
                  <a:srgbClr val="079418"/>
                </a:solidFill>
              </a:rPr>
              <a:t>Objective of the Study</a:t>
            </a:r>
            <a:endParaRPr lang="en-US" sz="3600" b="1" dirty="0">
              <a:solidFill>
                <a:srgbClr val="079418"/>
              </a:solidFill>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5</a:t>
            </a:fld>
            <a:endParaRPr lang="en-US"/>
          </a:p>
        </p:txBody>
      </p:sp>
    </p:spTree>
    <p:extLst>
      <p:ext uri="{BB962C8B-B14F-4D97-AF65-F5344CB8AC3E}">
        <p14:creationId xmlns:p14="http://schemas.microsoft.com/office/powerpoint/2010/main" val="174201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a:solidFill>
                  <a:srgbClr val="079418"/>
                </a:solidFill>
              </a:rPr>
              <a:t>Data Collection</a:t>
            </a: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6</a:t>
            </a:fld>
            <a:endParaRPr lang="en-US"/>
          </a:p>
        </p:txBody>
      </p:sp>
      <p:sp>
        <p:nvSpPr>
          <p:cNvPr id="10" name="Content Placeholder 2">
            <a:extLst>
              <a:ext uri="{FF2B5EF4-FFF2-40B4-BE49-F238E27FC236}">
                <a16:creationId xmlns:a16="http://schemas.microsoft.com/office/drawing/2014/main" id="{A59DA36D-6CB5-4965-A6AE-F166DECCF285}"/>
              </a:ext>
            </a:extLst>
          </p:cNvPr>
          <p:cNvSpPr>
            <a:spLocks noGrp="1"/>
          </p:cNvSpPr>
          <p:nvPr>
            <p:ph idx="1"/>
          </p:nvPr>
        </p:nvSpPr>
        <p:spPr>
          <a:xfrm>
            <a:off x="882971" y="1146846"/>
            <a:ext cx="10515600" cy="4351338"/>
          </a:xfrm>
        </p:spPr>
        <p:txBody>
          <a:bodyPr>
            <a:normAutofit/>
          </a:bodyPr>
          <a:lstStyle/>
          <a:p>
            <a:pPr rtl="0">
              <a:spcBef>
                <a:spcPts val="0"/>
              </a:spcBef>
              <a:spcAft>
                <a:spcPts val="1200"/>
              </a:spcAft>
            </a:pPr>
            <a:r>
              <a:rPr lang="en-US" sz="1800" b="0" i="0" u="none" strike="noStrike" dirty="0">
                <a:solidFill>
                  <a:srgbClr val="000000"/>
                </a:solidFill>
                <a:effectLst/>
                <a:latin typeface="Times New Roman" panose="02020603050405020304" pitchFamily="18" charset="0"/>
                <a:cs typeface="Times New Roman" panose="02020603050405020304" pitchFamily="18" charset="0"/>
              </a:rPr>
              <a:t>I am using a version of trash image dataset which was created by Gary </a:t>
            </a:r>
            <a:r>
              <a:rPr lang="en-US" sz="1800" b="0" i="0" u="none" strike="noStrike" dirty="0" err="1">
                <a:solidFill>
                  <a:srgbClr val="000000"/>
                </a:solidFill>
                <a:effectLst/>
                <a:latin typeface="Times New Roman" panose="02020603050405020304" pitchFamily="18" charset="0"/>
                <a:cs typeface="Times New Roman" panose="02020603050405020304" pitchFamily="18" charset="0"/>
              </a:rPr>
              <a:t>Thung</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 and Mindy Yang. This is a small dataset and consist of 2527 images, which is divided into six different classes glass, paper, plastic, metal, cardboard  all the pictures of the images are of size 512 x 384. I have resized them to 224 x 224 using the scripts they provided. </a:t>
            </a:r>
            <a:endParaRPr lang="en-US" sz="1800" b="0" dirty="0">
              <a:effectLst/>
              <a:latin typeface="Times New Roman" panose="02020603050405020304" pitchFamily="18" charset="0"/>
              <a:cs typeface="Times New Roman" panose="02020603050405020304" pitchFamily="18" charset="0"/>
            </a:endParaRPr>
          </a:p>
          <a:p>
            <a:pPr marL="0" indent="0" rtl="0">
              <a:spcBef>
                <a:spcPts val="0"/>
              </a:spcBef>
              <a:spcAft>
                <a:spcPts val="1200"/>
              </a:spcAft>
              <a:buNone/>
            </a:pPr>
            <a:br>
              <a:rPr lang="en-US" sz="1800" b="0" dirty="0">
                <a:effectLst/>
                <a:latin typeface="Times New Roman" panose="02020603050405020304" pitchFamily="18" charset="0"/>
                <a:cs typeface="Times New Roman" panose="02020603050405020304" pitchFamily="18" charset="0"/>
              </a:rPr>
            </a:br>
            <a:r>
              <a:rPr lang="en-US" sz="1800" b="0" i="0" u="none" strike="noStrike" dirty="0">
                <a:solidFill>
                  <a:srgbClr val="000000"/>
                </a:solidFill>
                <a:effectLst/>
                <a:latin typeface="Times New Roman" panose="02020603050405020304" pitchFamily="18" charset="0"/>
                <a:cs typeface="Times New Roman" panose="02020603050405020304" pitchFamily="18" charset="0"/>
              </a:rPr>
              <a:t>Dataset Links:</a:t>
            </a:r>
            <a:endParaRPr lang="en-US" sz="1800" b="0" dirty="0">
              <a:effectLst/>
              <a:latin typeface="Times New Roman" panose="02020603050405020304" pitchFamily="18" charset="0"/>
              <a:cs typeface="Times New Roman" panose="02020603050405020304" pitchFamily="18" charset="0"/>
            </a:endParaRPr>
          </a:p>
          <a:p>
            <a:pPr rtl="0">
              <a:spcBef>
                <a:spcPts val="0"/>
              </a:spcBef>
              <a:spcAft>
                <a:spcPts val="1200"/>
              </a:spcAft>
            </a:pPr>
            <a:r>
              <a:rPr lang="en-US" sz="1800" b="0" i="0" u="sng" strike="noStrike" dirty="0">
                <a:solidFill>
                  <a:srgbClr val="0097A7"/>
                </a:solidFill>
                <a:effectLst/>
                <a:latin typeface="Times New Roman" panose="02020603050405020304" pitchFamily="18" charset="0"/>
                <a:cs typeface="Times New Roman" panose="02020603050405020304" pitchFamily="18" charset="0"/>
                <a:hlinkClick r:id="rId4"/>
              </a:rPr>
              <a:t>https://github.com/garythung/trashnet</a:t>
            </a:r>
            <a:endParaRPr lang="en-US" sz="1800" b="0" dirty="0">
              <a:effectLst/>
              <a:latin typeface="Times New Roman" panose="02020603050405020304" pitchFamily="18" charset="0"/>
              <a:cs typeface="Times New Roman" panose="02020603050405020304" pitchFamily="18" charset="0"/>
            </a:endParaRPr>
          </a:p>
          <a:p>
            <a:pPr rtl="0">
              <a:spcBef>
                <a:spcPts val="0"/>
              </a:spcBef>
              <a:spcAft>
                <a:spcPts val="1200"/>
              </a:spcAft>
            </a:pPr>
            <a:r>
              <a:rPr lang="en-US" sz="1800" b="0" i="0" u="sng" strike="noStrike" dirty="0">
                <a:solidFill>
                  <a:srgbClr val="0097A7"/>
                </a:solidFill>
                <a:effectLst/>
                <a:latin typeface="Times New Roman" panose="02020603050405020304" pitchFamily="18" charset="0"/>
                <a:cs typeface="Times New Roman" panose="02020603050405020304" pitchFamily="18" charset="0"/>
                <a:hlinkClick r:id="rId5"/>
              </a:rPr>
              <a:t>http://drive.google.com/drive/folders/0B3P9oO5A3RvSUW9qTG11Ul83TEE</a:t>
            </a:r>
            <a:endParaRPr lang="en-US" sz="1800" b="0" dirty="0">
              <a:effectLst/>
              <a:latin typeface="Times New Roman" panose="02020603050405020304" pitchFamily="18" charset="0"/>
              <a:cs typeface="Times New Roman" panose="02020603050405020304" pitchFamily="18" charset="0"/>
            </a:endParaRPr>
          </a:p>
          <a:p>
            <a:pPr marL="0" indent="0">
              <a:buNone/>
            </a:pPr>
            <a:br>
              <a:rPr lang="en-US"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60417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a:solidFill>
                  <a:srgbClr val="079418"/>
                </a:solidFill>
              </a:rPr>
              <a:t>Exploratory Data Analysis</a:t>
            </a:r>
            <a:endParaRPr lang="en-US" sz="3600" b="1" dirty="0">
              <a:solidFill>
                <a:srgbClr val="079418"/>
              </a:solidFill>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7</a:t>
            </a:fld>
            <a:endParaRPr lang="en-US"/>
          </a:p>
        </p:txBody>
      </p:sp>
      <p:pic>
        <p:nvPicPr>
          <p:cNvPr id="1026" name="Picture 2">
            <a:extLst>
              <a:ext uri="{FF2B5EF4-FFF2-40B4-BE49-F238E27FC236}">
                <a16:creationId xmlns:a16="http://schemas.microsoft.com/office/drawing/2014/main" id="{C44A04A7-1002-4B6A-811E-3F1CE7042AF1}"/>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2766521" y="1336675"/>
            <a:ext cx="6747859" cy="44021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3295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801789" y="1336011"/>
            <a:ext cx="10677965" cy="4402095"/>
          </a:xfrm>
        </p:spPr>
        <p:txBody>
          <a:bodyPr>
            <a:normAutofit/>
          </a:bodyPr>
          <a:lstStyle/>
          <a:p>
            <a:pPr>
              <a:lnSpc>
                <a:spcPct val="110000"/>
              </a:lnSpc>
            </a:pPr>
            <a:r>
              <a:rPr lang="en-US" sz="1800" dirty="0">
                <a:latin typeface="Times New Roman" panose="02020603050405020304" pitchFamily="18" charset="0"/>
                <a:cs typeface="Times New Roman" panose="02020603050405020304" pitchFamily="18" charset="0"/>
              </a:rPr>
              <a:t>The recent progress in deep learning has contributed to unprecedented improvements in computer vision. </a:t>
            </a:r>
          </a:p>
          <a:p>
            <a:pPr>
              <a:lnSpc>
                <a:spcPct val="110000"/>
              </a:lnSpc>
            </a:pPr>
            <a:r>
              <a:rPr lang="en-US" sz="1800" dirty="0">
                <a:latin typeface="Times New Roman" panose="02020603050405020304" pitchFamily="18" charset="0"/>
                <a:cs typeface="Times New Roman" panose="02020603050405020304" pitchFamily="18" charset="0"/>
              </a:rPr>
              <a:t>An automated classification mechanism would solve this problem and encourage user engagement as they would not be worried about placing an item in a recycling bin that could possibly contaminate it. </a:t>
            </a:r>
          </a:p>
          <a:p>
            <a:pPr>
              <a:lnSpc>
                <a:spcPct val="110000"/>
              </a:lnSpc>
            </a:pPr>
            <a:r>
              <a:rPr lang="en-US" sz="1800" dirty="0">
                <a:latin typeface="Times New Roman" panose="02020603050405020304" pitchFamily="18" charset="0"/>
                <a:cs typeface="Times New Roman" panose="02020603050405020304" pitchFamily="18" charset="0"/>
              </a:rPr>
              <a:t>Convolutional neural network (CNN) is one of the most recognized deep-learning algorithms for its wide application in image classification, segmentation, and detection.</a:t>
            </a:r>
          </a:p>
          <a:p>
            <a:pPr>
              <a:lnSpc>
                <a:spcPct val="110000"/>
              </a:lnSpc>
            </a:pPr>
            <a:r>
              <a:rPr lang="en-US" sz="1800" dirty="0">
                <a:latin typeface="Times New Roman" panose="02020603050405020304" pitchFamily="18" charset="0"/>
                <a:cs typeface="Times New Roman" panose="02020603050405020304" pitchFamily="18" charset="0"/>
              </a:rPr>
              <a:t>CNNs are neural network variants that learn by performing convolutions and have shown stellar performance for image classification tasks. Image classification relies on supervised learning, which requires labeled data to train networks. After the network is trained, it can classify images into discrete classes. </a:t>
            </a:r>
          </a:p>
          <a:p>
            <a:pPr>
              <a:lnSpc>
                <a:spcPct val="110000"/>
              </a:lnSpc>
            </a:pPr>
            <a:endParaRPr lang="en-US" sz="1800" dirty="0">
              <a:latin typeface="Times New Roman" panose="02020603050405020304" pitchFamily="18" charset="0"/>
              <a:cs typeface="Times New Roman" panose="02020603050405020304" pitchFamily="18" charset="0"/>
            </a:endParaRPr>
          </a:p>
          <a:p>
            <a:pPr>
              <a:lnSpc>
                <a:spcPct val="110000"/>
              </a:lnSpc>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a:solidFill>
                  <a:srgbClr val="079418"/>
                </a:solidFill>
              </a:rPr>
              <a:t>Methodology for Data Analytics</a:t>
            </a:r>
            <a:endParaRPr lang="en-US" sz="3600" b="1" dirty="0">
              <a:solidFill>
                <a:srgbClr val="079418"/>
              </a:solidFill>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8</a:t>
            </a:fld>
            <a:endParaRPr lang="en-US"/>
          </a:p>
        </p:txBody>
      </p:sp>
    </p:spTree>
    <p:extLst>
      <p:ext uri="{BB962C8B-B14F-4D97-AF65-F5344CB8AC3E}">
        <p14:creationId xmlns:p14="http://schemas.microsoft.com/office/powerpoint/2010/main" val="10886141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DB1086-1365-B942-BFE2-A2552509A3D9}"/>
              </a:ext>
            </a:extLst>
          </p:cNvPr>
          <p:cNvSpPr>
            <a:spLocks noGrp="1"/>
          </p:cNvSpPr>
          <p:nvPr>
            <p:ph idx="1"/>
          </p:nvPr>
        </p:nvSpPr>
        <p:spPr>
          <a:xfrm>
            <a:off x="801789" y="1336011"/>
            <a:ext cx="10677965" cy="4402095"/>
          </a:xfrm>
        </p:spPr>
        <p:txBody>
          <a:bodyPr>
            <a:normAutofit/>
          </a:bodyPr>
          <a:lstStyle/>
          <a:p>
            <a:pPr>
              <a:lnSpc>
                <a:spcPct val="110000"/>
              </a:lnSpc>
            </a:pPr>
            <a:r>
              <a:rPr lang="en-US" sz="1800" dirty="0">
                <a:latin typeface="Times New Roman" panose="02020603050405020304" pitchFamily="18" charset="0"/>
                <a:cs typeface="Times New Roman" panose="02020603050405020304" pitchFamily="18" charset="0"/>
              </a:rPr>
              <a:t>CNNs are widely applied in analyzing visual image. Generally, CNN takes images containing investigated items as inputs and classify images into different categories. </a:t>
            </a:r>
          </a:p>
          <a:p>
            <a:pPr>
              <a:lnSpc>
                <a:spcPct val="110000"/>
              </a:lnSpc>
            </a:pPr>
            <a:r>
              <a:rPr lang="en-US" sz="1800" dirty="0">
                <a:latin typeface="Times New Roman" panose="02020603050405020304" pitchFamily="18" charset="0"/>
                <a:cs typeface="Times New Roman" panose="02020603050405020304" pitchFamily="18" charset="0"/>
              </a:rPr>
              <a:t>CNN is unique in its 3D volumes of a neuron: width, height, and depth. The CNN consists of a series of convolutional layers, pooling layers, fully connected layers, and normalization layers. </a:t>
            </a:r>
          </a:p>
          <a:p>
            <a:pPr>
              <a:lnSpc>
                <a:spcPct val="110000"/>
              </a:lnSpc>
            </a:pPr>
            <a:r>
              <a:rPr lang="en-US" sz="1800" dirty="0">
                <a:latin typeface="Times New Roman" panose="02020603050405020304" pitchFamily="18" charset="0"/>
                <a:cs typeface="Times New Roman" panose="02020603050405020304" pitchFamily="18" charset="0"/>
              </a:rPr>
              <a:t>The neurons in the convolutional layer will only connect to a small region of the previous layer. In fully connected layers, the activation neurons of the layer are fully connected to all activation neurons in the previous layer. </a:t>
            </a:r>
          </a:p>
          <a:p>
            <a:pPr>
              <a:lnSpc>
                <a:spcPct val="110000"/>
              </a:lnSpc>
            </a:pPr>
            <a:r>
              <a:rPr lang="en-US" sz="1800" dirty="0">
                <a:latin typeface="Times New Roman" panose="02020603050405020304" pitchFamily="18" charset="0"/>
                <a:cs typeface="Times New Roman" panose="02020603050405020304" pitchFamily="18" charset="0"/>
              </a:rPr>
              <a:t>The capability of CNN can be controlled by varying dimensional parameters and local architecture structure. In recent years, different CNN architecture variations emerge. </a:t>
            </a:r>
          </a:p>
          <a:p>
            <a:pPr marL="0" indent="0">
              <a:lnSpc>
                <a:spcPct val="110000"/>
              </a:lnSpc>
              <a:buNone/>
            </a:pPr>
            <a:r>
              <a:rPr lang="en-US" sz="1800" dirty="0">
                <a:latin typeface="Times New Roman" panose="02020603050405020304" pitchFamily="18" charset="0"/>
                <a:cs typeface="Times New Roman" panose="02020603050405020304" pitchFamily="18" charset="0"/>
              </a:rPr>
              <a:t>For this project, I’m using a prebuilt CNN model of </a:t>
            </a:r>
            <a:r>
              <a:rPr lang="en-US" sz="1800" dirty="0" err="1">
                <a:latin typeface="Times New Roman" panose="02020603050405020304" pitchFamily="18" charset="0"/>
                <a:cs typeface="Times New Roman" panose="02020603050405020304" pitchFamily="18" charset="0"/>
              </a:rPr>
              <a:t>MobileNet</a:t>
            </a:r>
            <a:r>
              <a:rPr lang="en-US" sz="1800" dirty="0">
                <a:latin typeface="Times New Roman" panose="02020603050405020304" pitchFamily="18" charset="0"/>
                <a:cs typeface="Times New Roman" panose="02020603050405020304" pitchFamily="18" charset="0"/>
              </a:rPr>
              <a:t> v2 developed by </a:t>
            </a:r>
            <a:r>
              <a:rPr lang="en-US" sz="1800" dirty="0" err="1">
                <a:latin typeface="Times New Roman" panose="02020603050405020304" pitchFamily="18" charset="0"/>
                <a:cs typeface="Times New Roman" panose="02020603050405020304" pitchFamily="18" charset="0"/>
              </a:rPr>
              <a:t>GoogleAI</a:t>
            </a:r>
            <a:r>
              <a:rPr lang="en-US" sz="1800" dirty="0">
                <a:latin typeface="Times New Roman" panose="02020603050405020304" pitchFamily="18" charset="0"/>
                <a:cs typeface="Times New Roman" panose="02020603050405020304" pitchFamily="18" charset="0"/>
              </a:rPr>
              <a:t>.   </a:t>
            </a:r>
          </a:p>
          <a:p>
            <a:pPr marL="0" indent="0">
              <a:lnSpc>
                <a:spcPct val="110000"/>
              </a:lnSpc>
              <a:buNone/>
            </a:pPr>
            <a:r>
              <a:rPr lang="en-US" sz="1800" dirty="0">
                <a:latin typeface="Times New Roman" panose="02020603050405020304" pitchFamily="18" charset="0"/>
                <a:cs typeface="Times New Roman" panose="02020603050405020304" pitchFamily="18" charset="0"/>
              </a:rPr>
              <a:t>To this model, I have flattened the layers and added a Dense layer for classifying  6 Categories. </a:t>
            </a:r>
          </a:p>
          <a:p>
            <a:pPr>
              <a:lnSpc>
                <a:spcPct val="110000"/>
              </a:lnSpc>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CB6D677-D81E-484B-BFB8-CF94D1CE1711}"/>
              </a:ext>
            </a:extLst>
          </p:cNvPr>
          <p:cNvPicPr>
            <a:picLocks noChangeAspect="1"/>
          </p:cNvPicPr>
          <p:nvPr/>
        </p:nvPicPr>
        <p:blipFill>
          <a:blip r:embed="rId2"/>
          <a:stretch>
            <a:fillRect/>
          </a:stretch>
        </p:blipFill>
        <p:spPr>
          <a:xfrm>
            <a:off x="9606580" y="6329398"/>
            <a:ext cx="2358689" cy="113868"/>
          </a:xfrm>
          <a:prstGeom prst="rect">
            <a:avLst/>
          </a:prstGeom>
        </p:spPr>
      </p:pic>
      <p:pic>
        <p:nvPicPr>
          <p:cNvPr id="11" name="Picture 10">
            <a:extLst>
              <a:ext uri="{FF2B5EF4-FFF2-40B4-BE49-F238E27FC236}">
                <a16:creationId xmlns:a16="http://schemas.microsoft.com/office/drawing/2014/main" id="{A9B30FB0-FF45-D042-89A3-79367CD4EE43}"/>
              </a:ext>
            </a:extLst>
          </p:cNvPr>
          <p:cNvPicPr>
            <a:picLocks noChangeAspect="1"/>
          </p:cNvPicPr>
          <p:nvPr/>
        </p:nvPicPr>
        <p:blipFill>
          <a:blip r:embed="rId3"/>
          <a:stretch>
            <a:fillRect/>
          </a:stretch>
        </p:blipFill>
        <p:spPr>
          <a:xfrm>
            <a:off x="231962" y="6016749"/>
            <a:ext cx="1599045" cy="685305"/>
          </a:xfrm>
          <a:prstGeom prst="rect">
            <a:avLst/>
          </a:prstGeom>
        </p:spPr>
      </p:pic>
      <p:sp>
        <p:nvSpPr>
          <p:cNvPr id="7" name="Title 1">
            <a:extLst>
              <a:ext uri="{FF2B5EF4-FFF2-40B4-BE49-F238E27FC236}">
                <a16:creationId xmlns:a16="http://schemas.microsoft.com/office/drawing/2014/main" id="{A7AD38CC-4F1C-48A1-AB51-7AEC952911E0}"/>
              </a:ext>
            </a:extLst>
          </p:cNvPr>
          <p:cNvSpPr>
            <a:spLocks noGrp="1"/>
          </p:cNvSpPr>
          <p:nvPr>
            <p:ph type="title"/>
          </p:nvPr>
        </p:nvSpPr>
        <p:spPr>
          <a:xfrm>
            <a:off x="801789" y="365125"/>
            <a:ext cx="10677965" cy="754769"/>
          </a:xfrm>
        </p:spPr>
        <p:txBody>
          <a:bodyPr>
            <a:normAutofit/>
          </a:bodyPr>
          <a:lstStyle/>
          <a:p>
            <a:r>
              <a:rPr lang="en-US" sz="2800" b="1" dirty="0">
                <a:solidFill>
                  <a:srgbClr val="079418"/>
                </a:solidFill>
              </a:rPr>
              <a:t>Convolutional Neural Networks</a:t>
            </a:r>
            <a:endParaRPr lang="en-US" sz="3600" b="1" dirty="0">
              <a:solidFill>
                <a:srgbClr val="079418"/>
              </a:solidFill>
            </a:endParaRPr>
          </a:p>
        </p:txBody>
      </p:sp>
      <p:sp>
        <p:nvSpPr>
          <p:cNvPr id="4" name="Slide Number Placeholder 3">
            <a:extLst>
              <a:ext uri="{FF2B5EF4-FFF2-40B4-BE49-F238E27FC236}">
                <a16:creationId xmlns:a16="http://schemas.microsoft.com/office/drawing/2014/main" id="{34896B3D-642C-4784-AEDF-18C0033657CC}"/>
              </a:ext>
            </a:extLst>
          </p:cNvPr>
          <p:cNvSpPr>
            <a:spLocks noGrp="1"/>
          </p:cNvSpPr>
          <p:nvPr>
            <p:ph type="sldNum" sz="quarter" idx="12"/>
          </p:nvPr>
        </p:nvSpPr>
        <p:spPr/>
        <p:txBody>
          <a:bodyPr/>
          <a:lstStyle/>
          <a:p>
            <a:fld id="{F860F34E-4A79-A240-AEA8-3E29BB228B1B}" type="slidenum">
              <a:rPr lang="en-US" smtClean="0"/>
              <a:t>9</a:t>
            </a:fld>
            <a:endParaRPr lang="en-US"/>
          </a:p>
        </p:txBody>
      </p:sp>
    </p:spTree>
    <p:extLst>
      <p:ext uri="{BB962C8B-B14F-4D97-AF65-F5344CB8AC3E}">
        <p14:creationId xmlns:p14="http://schemas.microsoft.com/office/powerpoint/2010/main" val="15229807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2979</TotalTime>
  <Words>1475</Words>
  <Application>Microsoft Office PowerPoint</Application>
  <PresentationFormat>Widescreen</PresentationFormat>
  <Paragraphs>118</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Times New Roman</vt:lpstr>
      <vt:lpstr>Office Theme</vt:lpstr>
      <vt:lpstr>PowerPoint Presentation</vt:lpstr>
      <vt:lpstr>Agenda</vt:lpstr>
      <vt:lpstr>Introduction</vt:lpstr>
      <vt:lpstr>Literature Review</vt:lpstr>
      <vt:lpstr>Objective of the Study</vt:lpstr>
      <vt:lpstr>Data Collection</vt:lpstr>
      <vt:lpstr>Exploratory Data Analysis</vt:lpstr>
      <vt:lpstr>Methodology for Data Analytics</vt:lpstr>
      <vt:lpstr>Convolutional Neural Networks</vt:lpstr>
      <vt:lpstr>MobileNet v2</vt:lpstr>
      <vt:lpstr>PowerPoint Presentation</vt:lpstr>
      <vt:lpstr>Python Libraries Used</vt:lpstr>
      <vt:lpstr>Results</vt:lpstr>
      <vt:lpstr>PowerPoint Presentation</vt:lpstr>
      <vt:lpstr>Conclusion</vt:lpstr>
      <vt:lpstr>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Aditya Pitchuka</dc:creator>
  <cp:lastModifiedBy>Pitchuka, Aditya</cp:lastModifiedBy>
  <cp:revision>71</cp:revision>
  <cp:lastPrinted>2019-08-23T20:44:22Z</cp:lastPrinted>
  <dcterms:created xsi:type="dcterms:W3CDTF">2019-07-08T18:39:15Z</dcterms:created>
  <dcterms:modified xsi:type="dcterms:W3CDTF">2021-04-28T21:42:47Z</dcterms:modified>
</cp:coreProperties>
</file>

<file path=docProps/thumbnail.jpeg>
</file>